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9"/>
  </p:notesMasterIdLst>
  <p:sldIdLst>
    <p:sldId id="294" r:id="rId2"/>
    <p:sldId id="394" r:id="rId3"/>
    <p:sldId id="401" r:id="rId4"/>
    <p:sldId id="395" r:id="rId5"/>
    <p:sldId id="403" r:id="rId6"/>
    <p:sldId id="376" r:id="rId7"/>
    <p:sldId id="380" r:id="rId8"/>
    <p:sldId id="379" r:id="rId9"/>
    <p:sldId id="382" r:id="rId10"/>
    <p:sldId id="396" r:id="rId11"/>
    <p:sldId id="399" r:id="rId12"/>
    <p:sldId id="397" r:id="rId13"/>
    <p:sldId id="398" r:id="rId14"/>
    <p:sldId id="377" r:id="rId15"/>
    <p:sldId id="378" r:id="rId16"/>
    <p:sldId id="369" r:id="rId17"/>
    <p:sldId id="371" r:id="rId18"/>
    <p:sldId id="393" r:id="rId19"/>
    <p:sldId id="415" r:id="rId20"/>
    <p:sldId id="416" r:id="rId21"/>
    <p:sldId id="417" r:id="rId22"/>
    <p:sldId id="418" r:id="rId23"/>
    <p:sldId id="419" r:id="rId24"/>
    <p:sldId id="358" r:id="rId25"/>
    <p:sldId id="360" r:id="rId26"/>
    <p:sldId id="364" r:id="rId27"/>
    <p:sldId id="361" r:id="rId28"/>
    <p:sldId id="332" r:id="rId29"/>
    <p:sldId id="333" r:id="rId30"/>
    <p:sldId id="334" r:id="rId31"/>
    <p:sldId id="400" r:id="rId32"/>
    <p:sldId id="420" r:id="rId33"/>
    <p:sldId id="404" r:id="rId34"/>
    <p:sldId id="405" r:id="rId35"/>
    <p:sldId id="406" r:id="rId36"/>
    <p:sldId id="408" r:id="rId37"/>
    <p:sldId id="409" r:id="rId38"/>
    <p:sldId id="410" r:id="rId39"/>
    <p:sldId id="411" r:id="rId40"/>
    <p:sldId id="412" r:id="rId41"/>
    <p:sldId id="413" r:id="rId42"/>
    <p:sldId id="414" r:id="rId43"/>
    <p:sldId id="352" r:id="rId44"/>
    <p:sldId id="353" r:id="rId45"/>
    <p:sldId id="421" r:id="rId46"/>
    <p:sldId id="355" r:id="rId47"/>
    <p:sldId id="354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8" autoAdjust="0"/>
    <p:restoredTop sz="94660"/>
  </p:normalViewPr>
  <p:slideViewPr>
    <p:cSldViewPr>
      <p:cViewPr>
        <p:scale>
          <a:sx n="75" d="100"/>
          <a:sy n="75" d="100"/>
        </p:scale>
        <p:origin x="-1230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3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A32C7A-6DC8-4264-887C-02A8A328AE73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5AD08E-909E-444E-B0B3-1B5844BC0987}">
      <dgm:prSet phldrT="[Text]"/>
      <dgm:spPr/>
      <dgm:t>
        <a:bodyPr/>
        <a:lstStyle/>
        <a:p>
          <a:pPr rtl="0"/>
          <a:r>
            <a:rPr kumimoji="0" lang="en-US" b="0" i="0" u="none" strike="noStrike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rPr>
            <a:t>Initiated large scale “fit assessments” with a variety of stakeholders to determine software customization requirements.</a:t>
          </a:r>
          <a:endParaRPr lang="en-US" dirty="0"/>
        </a:p>
      </dgm:t>
    </dgm:pt>
    <dgm:pt modelId="{82FFDEC9-1441-4DE5-9DE1-27349BF450E5}" type="parTrans" cxnId="{5C6AA3B2-3BD8-4879-9488-E99EDBB58D8A}">
      <dgm:prSet/>
      <dgm:spPr/>
      <dgm:t>
        <a:bodyPr/>
        <a:lstStyle/>
        <a:p>
          <a:endParaRPr lang="en-US"/>
        </a:p>
      </dgm:t>
    </dgm:pt>
    <dgm:pt modelId="{602CDBE6-B13C-4782-A5DB-B42697B299B1}" type="sibTrans" cxnId="{5C6AA3B2-3BD8-4879-9488-E99EDBB58D8A}">
      <dgm:prSet/>
      <dgm:spPr/>
      <dgm:t>
        <a:bodyPr/>
        <a:lstStyle/>
        <a:p>
          <a:endParaRPr lang="en-US"/>
        </a:p>
      </dgm:t>
    </dgm:pt>
    <dgm:pt modelId="{97595920-1A99-4F01-804F-DFCC5F5AC141}">
      <dgm:prSet phldrT="[Text]"/>
      <dgm:spPr/>
      <dgm:t>
        <a:bodyPr/>
        <a:lstStyle/>
        <a:p>
          <a:pPr rtl="0"/>
          <a:r>
            <a:rPr kumimoji="0" lang="en-US" b="0" i="0" u="none" strike="noStrike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rPr>
            <a:t>New requirements were incorporated into Odyssey in the summer of 2008, and implementation preparations (training development, scheduling, etc.) began.</a:t>
          </a:r>
          <a:endParaRPr lang="en-US" dirty="0"/>
        </a:p>
      </dgm:t>
    </dgm:pt>
    <dgm:pt modelId="{F8550E10-EF2A-48E1-80E9-9F2BF79C17F2}" type="parTrans" cxnId="{742E7640-BF12-46EE-922B-362A5C99BDDD}">
      <dgm:prSet/>
      <dgm:spPr/>
      <dgm:t>
        <a:bodyPr/>
        <a:lstStyle/>
        <a:p>
          <a:endParaRPr lang="en-US"/>
        </a:p>
      </dgm:t>
    </dgm:pt>
    <dgm:pt modelId="{4F6012BB-3E4A-4993-9557-4F2BE213D0E0}" type="sibTrans" cxnId="{742E7640-BF12-46EE-922B-362A5C99BDDD}">
      <dgm:prSet/>
      <dgm:spPr/>
      <dgm:t>
        <a:bodyPr/>
        <a:lstStyle/>
        <a:p>
          <a:endParaRPr lang="en-US"/>
        </a:p>
      </dgm:t>
    </dgm:pt>
    <dgm:pt modelId="{914D21D2-C8DC-471C-9A28-148115909D0C}">
      <dgm:prSet phldrT="[Text]"/>
      <dgm:spPr/>
      <dgm:t>
        <a:bodyPr/>
        <a:lstStyle/>
        <a:p>
          <a:pPr rtl="0"/>
          <a:r>
            <a:rPr kumimoji="0" lang="en-US" b="0" i="0" u="none" strike="noStrike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rPr>
            <a:t>The first court district, including three county general jurisdiction courts, went live on Odyssey in November of 2008.</a:t>
          </a:r>
          <a:endParaRPr lang="en-US" dirty="0"/>
        </a:p>
      </dgm:t>
    </dgm:pt>
    <dgm:pt modelId="{7A2361D6-0781-4A81-9A8B-96C26CE32F90}" type="parTrans" cxnId="{62435E17-CC57-4E6D-93B1-58B790A627F8}">
      <dgm:prSet/>
      <dgm:spPr/>
      <dgm:t>
        <a:bodyPr/>
        <a:lstStyle/>
        <a:p>
          <a:endParaRPr lang="en-US"/>
        </a:p>
      </dgm:t>
    </dgm:pt>
    <dgm:pt modelId="{CCE2CBBE-565C-469E-B677-E63EA1122C40}" type="sibTrans" cxnId="{62435E17-CC57-4E6D-93B1-58B790A627F8}">
      <dgm:prSet/>
      <dgm:spPr/>
      <dgm:t>
        <a:bodyPr/>
        <a:lstStyle/>
        <a:p>
          <a:endParaRPr lang="en-US"/>
        </a:p>
      </dgm:t>
    </dgm:pt>
    <dgm:pt modelId="{6C3C4638-6A9C-417F-A809-AAD81144F0C2}" type="pres">
      <dgm:prSet presAssocID="{DDA32C7A-6DC8-4264-887C-02A8A328AE7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BFAE27-5875-484F-9B69-02EC5386B8CA}" type="pres">
      <dgm:prSet presAssocID="{945AD08E-909E-444E-B0B3-1B5844BC0987}" presName="comp" presStyleCnt="0"/>
      <dgm:spPr/>
    </dgm:pt>
    <dgm:pt modelId="{55DDF8F6-C195-4E55-83E9-320A50C2151A}" type="pres">
      <dgm:prSet presAssocID="{945AD08E-909E-444E-B0B3-1B5844BC0987}" presName="box" presStyleLbl="node1" presStyleIdx="0" presStyleCnt="3"/>
      <dgm:spPr/>
      <dgm:t>
        <a:bodyPr/>
        <a:lstStyle/>
        <a:p>
          <a:endParaRPr lang="en-US"/>
        </a:p>
      </dgm:t>
    </dgm:pt>
    <dgm:pt modelId="{350758A9-E9A2-424C-8955-10A723F22E49}" type="pres">
      <dgm:prSet presAssocID="{945AD08E-909E-444E-B0B3-1B5844BC0987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4DA49A0-461A-42D3-AEAF-0EBE26DDAC8F}" type="pres">
      <dgm:prSet presAssocID="{945AD08E-909E-444E-B0B3-1B5844BC0987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67EEA5-3EB6-4393-8802-831F9CCA0F0A}" type="pres">
      <dgm:prSet presAssocID="{602CDBE6-B13C-4782-A5DB-B42697B299B1}" presName="spacer" presStyleCnt="0"/>
      <dgm:spPr/>
    </dgm:pt>
    <dgm:pt modelId="{FC45893B-18F3-4C6B-A806-B505E1A1FFDB}" type="pres">
      <dgm:prSet presAssocID="{97595920-1A99-4F01-804F-DFCC5F5AC141}" presName="comp" presStyleCnt="0"/>
      <dgm:spPr/>
    </dgm:pt>
    <dgm:pt modelId="{9204AEAE-B3B1-462C-B0F7-E0BAF6A655B7}" type="pres">
      <dgm:prSet presAssocID="{97595920-1A99-4F01-804F-DFCC5F5AC141}" presName="box" presStyleLbl="node1" presStyleIdx="1" presStyleCnt="3"/>
      <dgm:spPr/>
      <dgm:t>
        <a:bodyPr/>
        <a:lstStyle/>
        <a:p>
          <a:endParaRPr lang="en-US"/>
        </a:p>
      </dgm:t>
    </dgm:pt>
    <dgm:pt modelId="{5D57C394-D8F4-4B67-8741-184AB378E561}" type="pres">
      <dgm:prSet presAssocID="{97595920-1A99-4F01-804F-DFCC5F5AC141}" presName="img" presStyleLbl="fgImgPlace1" presStyleIdx="1" presStyleCnt="3" custScaleX="91667" custLinFactNeighborX="893" custLinFactNeighborY="-161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DE2149F-BC66-4FC3-BF27-EDF6F148B77D}" type="pres">
      <dgm:prSet presAssocID="{97595920-1A99-4F01-804F-DFCC5F5AC141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66BAAE-E404-43EA-ACB3-951EEB60F03A}" type="pres">
      <dgm:prSet presAssocID="{4F6012BB-3E4A-4993-9557-4F2BE213D0E0}" presName="spacer" presStyleCnt="0"/>
      <dgm:spPr/>
    </dgm:pt>
    <dgm:pt modelId="{7D23259C-2103-4F4F-AEFC-331EA5C77F10}" type="pres">
      <dgm:prSet presAssocID="{914D21D2-C8DC-471C-9A28-148115909D0C}" presName="comp" presStyleCnt="0"/>
      <dgm:spPr/>
    </dgm:pt>
    <dgm:pt modelId="{E190FF35-5CE4-4101-B8BC-D554806136EC}" type="pres">
      <dgm:prSet presAssocID="{914D21D2-C8DC-471C-9A28-148115909D0C}" presName="box" presStyleLbl="node1" presStyleIdx="2" presStyleCnt="3"/>
      <dgm:spPr/>
      <dgm:t>
        <a:bodyPr/>
        <a:lstStyle/>
        <a:p>
          <a:endParaRPr lang="en-US"/>
        </a:p>
      </dgm:t>
    </dgm:pt>
    <dgm:pt modelId="{5E61FCBD-0FFF-4D40-AA85-1B128AFF8F91}" type="pres">
      <dgm:prSet presAssocID="{914D21D2-C8DC-471C-9A28-148115909D0C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F4FC30A-8F39-40CA-845A-23DFB8F03D80}" type="pres">
      <dgm:prSet presAssocID="{914D21D2-C8DC-471C-9A28-148115909D0C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CD39C8-131A-4BE8-9AC6-B45153C61812}" type="presOf" srcId="{DDA32C7A-6DC8-4264-887C-02A8A328AE73}" destId="{6C3C4638-6A9C-417F-A809-AAD81144F0C2}" srcOrd="0" destOrd="0" presId="urn:microsoft.com/office/officeart/2005/8/layout/vList4#2"/>
    <dgm:cxn modelId="{62435E17-CC57-4E6D-93B1-58B790A627F8}" srcId="{DDA32C7A-6DC8-4264-887C-02A8A328AE73}" destId="{914D21D2-C8DC-471C-9A28-148115909D0C}" srcOrd="2" destOrd="0" parTransId="{7A2361D6-0781-4A81-9A8B-96C26CE32F90}" sibTransId="{CCE2CBBE-565C-469E-B677-E63EA1122C40}"/>
    <dgm:cxn modelId="{22A00F66-BE2C-4F56-AEFC-BA6431D06AB8}" type="presOf" srcId="{945AD08E-909E-444E-B0B3-1B5844BC0987}" destId="{55DDF8F6-C195-4E55-83E9-320A50C2151A}" srcOrd="0" destOrd="0" presId="urn:microsoft.com/office/officeart/2005/8/layout/vList4#2"/>
    <dgm:cxn modelId="{9FE5F076-91A7-49C7-A18A-3FCFBC875909}" type="presOf" srcId="{97595920-1A99-4F01-804F-DFCC5F5AC141}" destId="{2DE2149F-BC66-4FC3-BF27-EDF6F148B77D}" srcOrd="1" destOrd="0" presId="urn:microsoft.com/office/officeart/2005/8/layout/vList4#2"/>
    <dgm:cxn modelId="{5C6AA3B2-3BD8-4879-9488-E99EDBB58D8A}" srcId="{DDA32C7A-6DC8-4264-887C-02A8A328AE73}" destId="{945AD08E-909E-444E-B0B3-1B5844BC0987}" srcOrd="0" destOrd="0" parTransId="{82FFDEC9-1441-4DE5-9DE1-27349BF450E5}" sibTransId="{602CDBE6-B13C-4782-A5DB-B42697B299B1}"/>
    <dgm:cxn modelId="{E70506B3-3BCC-4B84-B718-8CEDD78C0B1B}" type="presOf" srcId="{914D21D2-C8DC-471C-9A28-148115909D0C}" destId="{8F4FC30A-8F39-40CA-845A-23DFB8F03D80}" srcOrd="1" destOrd="0" presId="urn:microsoft.com/office/officeart/2005/8/layout/vList4#2"/>
    <dgm:cxn modelId="{742E7640-BF12-46EE-922B-362A5C99BDDD}" srcId="{DDA32C7A-6DC8-4264-887C-02A8A328AE73}" destId="{97595920-1A99-4F01-804F-DFCC5F5AC141}" srcOrd="1" destOrd="0" parTransId="{F8550E10-EF2A-48E1-80E9-9F2BF79C17F2}" sibTransId="{4F6012BB-3E4A-4993-9557-4F2BE213D0E0}"/>
    <dgm:cxn modelId="{D73FEEAC-A488-4823-8323-0E27D230477D}" type="presOf" srcId="{914D21D2-C8DC-471C-9A28-148115909D0C}" destId="{E190FF35-5CE4-4101-B8BC-D554806136EC}" srcOrd="0" destOrd="0" presId="urn:microsoft.com/office/officeart/2005/8/layout/vList4#2"/>
    <dgm:cxn modelId="{F4A13F31-BFEB-4B33-BD75-7C6E583460B5}" type="presOf" srcId="{97595920-1A99-4F01-804F-DFCC5F5AC141}" destId="{9204AEAE-B3B1-462C-B0F7-E0BAF6A655B7}" srcOrd="0" destOrd="0" presId="urn:microsoft.com/office/officeart/2005/8/layout/vList4#2"/>
    <dgm:cxn modelId="{EBA7619D-20B5-4860-9FBB-B8EF49397904}" type="presOf" srcId="{945AD08E-909E-444E-B0B3-1B5844BC0987}" destId="{74DA49A0-461A-42D3-AEAF-0EBE26DDAC8F}" srcOrd="1" destOrd="0" presId="urn:microsoft.com/office/officeart/2005/8/layout/vList4#2"/>
    <dgm:cxn modelId="{2D64EAFB-1066-4506-971F-0BA9C450D326}" type="presParOf" srcId="{6C3C4638-6A9C-417F-A809-AAD81144F0C2}" destId="{C6BFAE27-5875-484F-9B69-02EC5386B8CA}" srcOrd="0" destOrd="0" presId="urn:microsoft.com/office/officeart/2005/8/layout/vList4#2"/>
    <dgm:cxn modelId="{B8AB6571-13BF-4C70-A888-533BC415FFCB}" type="presParOf" srcId="{C6BFAE27-5875-484F-9B69-02EC5386B8CA}" destId="{55DDF8F6-C195-4E55-83E9-320A50C2151A}" srcOrd="0" destOrd="0" presId="urn:microsoft.com/office/officeart/2005/8/layout/vList4#2"/>
    <dgm:cxn modelId="{80DB6419-E977-4D90-A15A-ABD258BC8734}" type="presParOf" srcId="{C6BFAE27-5875-484F-9B69-02EC5386B8CA}" destId="{350758A9-E9A2-424C-8955-10A723F22E49}" srcOrd="1" destOrd="0" presId="urn:microsoft.com/office/officeart/2005/8/layout/vList4#2"/>
    <dgm:cxn modelId="{92B55B99-F0DF-46F2-BF21-25FE056144B5}" type="presParOf" srcId="{C6BFAE27-5875-484F-9B69-02EC5386B8CA}" destId="{74DA49A0-461A-42D3-AEAF-0EBE26DDAC8F}" srcOrd="2" destOrd="0" presId="urn:microsoft.com/office/officeart/2005/8/layout/vList4#2"/>
    <dgm:cxn modelId="{8BA26D31-5332-4505-B0B6-3B8DF244A7AE}" type="presParOf" srcId="{6C3C4638-6A9C-417F-A809-AAD81144F0C2}" destId="{2567EEA5-3EB6-4393-8802-831F9CCA0F0A}" srcOrd="1" destOrd="0" presId="urn:microsoft.com/office/officeart/2005/8/layout/vList4#2"/>
    <dgm:cxn modelId="{7D5E6544-7F81-4B5D-9A94-65E0B6DDAA2E}" type="presParOf" srcId="{6C3C4638-6A9C-417F-A809-AAD81144F0C2}" destId="{FC45893B-18F3-4C6B-A806-B505E1A1FFDB}" srcOrd="2" destOrd="0" presId="urn:microsoft.com/office/officeart/2005/8/layout/vList4#2"/>
    <dgm:cxn modelId="{011BC240-8A34-481D-87CF-83E30E5E162E}" type="presParOf" srcId="{FC45893B-18F3-4C6B-A806-B505E1A1FFDB}" destId="{9204AEAE-B3B1-462C-B0F7-E0BAF6A655B7}" srcOrd="0" destOrd="0" presId="urn:microsoft.com/office/officeart/2005/8/layout/vList4#2"/>
    <dgm:cxn modelId="{5A119519-6CB6-4C9D-9D43-4CEE9AA0E0DA}" type="presParOf" srcId="{FC45893B-18F3-4C6B-A806-B505E1A1FFDB}" destId="{5D57C394-D8F4-4B67-8741-184AB378E561}" srcOrd="1" destOrd="0" presId="urn:microsoft.com/office/officeart/2005/8/layout/vList4#2"/>
    <dgm:cxn modelId="{8DEFC03D-A290-4E4A-A9DF-293BAE686352}" type="presParOf" srcId="{FC45893B-18F3-4C6B-A806-B505E1A1FFDB}" destId="{2DE2149F-BC66-4FC3-BF27-EDF6F148B77D}" srcOrd="2" destOrd="0" presId="urn:microsoft.com/office/officeart/2005/8/layout/vList4#2"/>
    <dgm:cxn modelId="{BEA6C06C-61E7-4FE0-95FF-4ACA116C00AC}" type="presParOf" srcId="{6C3C4638-6A9C-417F-A809-AAD81144F0C2}" destId="{B966BAAE-E404-43EA-ACB3-951EEB60F03A}" srcOrd="3" destOrd="0" presId="urn:microsoft.com/office/officeart/2005/8/layout/vList4#2"/>
    <dgm:cxn modelId="{19D79679-7F95-4621-B827-F6CB73FEFC71}" type="presParOf" srcId="{6C3C4638-6A9C-417F-A809-AAD81144F0C2}" destId="{7D23259C-2103-4F4F-AEFC-331EA5C77F10}" srcOrd="4" destOrd="0" presId="urn:microsoft.com/office/officeart/2005/8/layout/vList4#2"/>
    <dgm:cxn modelId="{F2333641-9480-4D9F-9503-FF084ACDDEC6}" type="presParOf" srcId="{7D23259C-2103-4F4F-AEFC-331EA5C77F10}" destId="{E190FF35-5CE4-4101-B8BC-D554806136EC}" srcOrd="0" destOrd="0" presId="urn:microsoft.com/office/officeart/2005/8/layout/vList4#2"/>
    <dgm:cxn modelId="{19093EDA-341D-4BF2-8B01-6DA90129D227}" type="presParOf" srcId="{7D23259C-2103-4F4F-AEFC-331EA5C77F10}" destId="{5E61FCBD-0FFF-4D40-AA85-1B128AFF8F91}" srcOrd="1" destOrd="0" presId="urn:microsoft.com/office/officeart/2005/8/layout/vList4#2"/>
    <dgm:cxn modelId="{F712EB71-1455-4A7F-8D36-E222D711AF71}" type="presParOf" srcId="{7D23259C-2103-4F4F-AEFC-331EA5C77F10}" destId="{8F4FC30A-8F39-40CA-845A-23DFB8F03D80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D59E9D-215B-4078-A569-CE6E3E3476D0}" type="doc">
      <dgm:prSet loTypeId="urn:microsoft.com/office/officeart/2005/8/layout/arrow2" loCatId="process" qsTypeId="urn:microsoft.com/office/officeart/2005/8/quickstyle/3d6" qsCatId="3D" csTypeId="urn:microsoft.com/office/officeart/2005/8/colors/accent1_1" csCatId="accent1" phldr="1"/>
      <dgm:spPr/>
    </dgm:pt>
    <dgm:pt modelId="{9F2C7F07-E1D9-4EC5-BFE7-F27F0CE8772D}">
      <dgm:prSet phldrT="[Text]"/>
      <dgm:spPr/>
      <dgm:t>
        <a:bodyPr/>
        <a:lstStyle/>
        <a:p>
          <a:r>
            <a:rPr lang="en-US" dirty="0" smtClean="0"/>
            <a:t>7/2009</a:t>
          </a:r>
          <a:endParaRPr lang="en-US" dirty="0"/>
        </a:p>
      </dgm:t>
    </dgm:pt>
    <dgm:pt modelId="{4822D15C-5204-4352-B191-37DB9C2FB101}" type="parTrans" cxnId="{918EC3D3-D349-4E13-9791-3F81B5B65ACA}">
      <dgm:prSet/>
      <dgm:spPr/>
      <dgm:t>
        <a:bodyPr/>
        <a:lstStyle/>
        <a:p>
          <a:endParaRPr lang="en-US"/>
        </a:p>
      </dgm:t>
    </dgm:pt>
    <dgm:pt modelId="{816CA608-EC01-42B9-A0E7-DD3DF35574B9}" type="sibTrans" cxnId="{918EC3D3-D349-4E13-9791-3F81B5B65ACA}">
      <dgm:prSet/>
      <dgm:spPr/>
      <dgm:t>
        <a:bodyPr/>
        <a:lstStyle/>
        <a:p>
          <a:endParaRPr lang="en-US"/>
        </a:p>
      </dgm:t>
    </dgm:pt>
    <dgm:pt modelId="{9557E1B4-3AC3-4D65-B80D-EFCECFF5D359}">
      <dgm:prSet phldrT="[Text]"/>
      <dgm:spPr/>
      <dgm:t>
        <a:bodyPr/>
        <a:lstStyle/>
        <a:p>
          <a:r>
            <a:rPr lang="en-US" dirty="0" smtClean="0"/>
            <a:t>7/2010 </a:t>
          </a:r>
        </a:p>
      </dgm:t>
    </dgm:pt>
    <dgm:pt modelId="{D251CDAF-A490-49BD-9157-8255B75A7022}" type="parTrans" cxnId="{F9860211-3598-40DE-AB57-AEEB8437B60A}">
      <dgm:prSet/>
      <dgm:spPr/>
      <dgm:t>
        <a:bodyPr/>
        <a:lstStyle/>
        <a:p>
          <a:endParaRPr lang="en-US"/>
        </a:p>
      </dgm:t>
    </dgm:pt>
    <dgm:pt modelId="{C2841C93-3DFB-4F5D-BBF0-77DBA10B743A}" type="sibTrans" cxnId="{F9860211-3598-40DE-AB57-AEEB8437B60A}">
      <dgm:prSet/>
      <dgm:spPr/>
      <dgm:t>
        <a:bodyPr/>
        <a:lstStyle/>
        <a:p>
          <a:endParaRPr lang="en-US"/>
        </a:p>
      </dgm:t>
    </dgm:pt>
    <dgm:pt modelId="{DD4881FE-9EC3-4E35-A3AF-2D64B11089BC}">
      <dgm:prSet phldrT="[Text]"/>
      <dgm:spPr/>
      <dgm:t>
        <a:bodyPr/>
        <a:lstStyle/>
        <a:p>
          <a:r>
            <a:rPr lang="en-US" dirty="0" smtClean="0"/>
            <a:t>12/2011</a:t>
          </a:r>
          <a:endParaRPr lang="en-US" dirty="0"/>
        </a:p>
      </dgm:t>
    </dgm:pt>
    <dgm:pt modelId="{61DC3937-39F9-4CEB-B1CB-A42E3A91F8A8}" type="parTrans" cxnId="{BB3F58DA-2AD6-4E43-8E08-1EE64C42699F}">
      <dgm:prSet/>
      <dgm:spPr/>
      <dgm:t>
        <a:bodyPr/>
        <a:lstStyle/>
        <a:p>
          <a:endParaRPr lang="en-US"/>
        </a:p>
      </dgm:t>
    </dgm:pt>
    <dgm:pt modelId="{C5F515EA-F5D3-4AEC-AE25-6C5108058F49}" type="sibTrans" cxnId="{BB3F58DA-2AD6-4E43-8E08-1EE64C42699F}">
      <dgm:prSet/>
      <dgm:spPr/>
      <dgm:t>
        <a:bodyPr/>
        <a:lstStyle/>
        <a:p>
          <a:endParaRPr lang="en-US"/>
        </a:p>
      </dgm:t>
    </dgm:pt>
    <dgm:pt modelId="{2F22BB04-3EC7-4B3E-A5F1-5AFFD4246DDE}">
      <dgm:prSet phldrT="[Text]"/>
      <dgm:spPr/>
      <dgm:t>
        <a:bodyPr/>
        <a:lstStyle/>
        <a:p>
          <a:r>
            <a:rPr lang="en-US" dirty="0" smtClean="0"/>
            <a:t>12/2012</a:t>
          </a:r>
          <a:endParaRPr lang="en-US" dirty="0"/>
        </a:p>
      </dgm:t>
    </dgm:pt>
    <dgm:pt modelId="{6587C4EC-3EA3-4A87-A2B7-4A1F20BDAFFD}" type="parTrans" cxnId="{7F2D0D8F-EFA7-4BFE-95F0-157F347B4F20}">
      <dgm:prSet/>
      <dgm:spPr/>
      <dgm:t>
        <a:bodyPr/>
        <a:lstStyle/>
        <a:p>
          <a:endParaRPr lang="en-US"/>
        </a:p>
      </dgm:t>
    </dgm:pt>
    <dgm:pt modelId="{ADAE27CF-94A0-42A8-9073-86FC1BED67B6}" type="sibTrans" cxnId="{7F2D0D8F-EFA7-4BFE-95F0-157F347B4F20}">
      <dgm:prSet/>
      <dgm:spPr/>
      <dgm:t>
        <a:bodyPr/>
        <a:lstStyle/>
        <a:p>
          <a:endParaRPr lang="en-US"/>
        </a:p>
      </dgm:t>
    </dgm:pt>
    <dgm:pt modelId="{DA4EC6FD-76C0-4520-B555-7AAA0FBA7251}">
      <dgm:prSet phldrT="[Text]"/>
      <dgm:spPr/>
      <dgm:t>
        <a:bodyPr/>
        <a:lstStyle/>
        <a:p>
          <a:r>
            <a:rPr lang="en-US" dirty="0" smtClean="0"/>
            <a:t>Mandatory e-filing in Pilot court</a:t>
          </a:r>
        </a:p>
      </dgm:t>
    </dgm:pt>
    <dgm:pt modelId="{B5A55959-D103-4005-8C19-F7416069B6E0}" type="parTrans" cxnId="{5B291DAE-E06A-4E19-8154-FD71CF2C0C09}">
      <dgm:prSet/>
      <dgm:spPr/>
      <dgm:t>
        <a:bodyPr/>
        <a:lstStyle/>
        <a:p>
          <a:endParaRPr lang="en-US"/>
        </a:p>
      </dgm:t>
    </dgm:pt>
    <dgm:pt modelId="{C3A6A989-7EB7-4943-BA7C-D129036A71D6}" type="sibTrans" cxnId="{5B291DAE-E06A-4E19-8154-FD71CF2C0C09}">
      <dgm:prSet/>
      <dgm:spPr/>
      <dgm:t>
        <a:bodyPr/>
        <a:lstStyle/>
        <a:p>
          <a:endParaRPr lang="en-US"/>
        </a:p>
      </dgm:t>
    </dgm:pt>
    <dgm:pt modelId="{7920EBAD-18E2-4098-B4A6-09BF08FC431F}">
      <dgm:prSet phldrT="[Text]"/>
      <dgm:spPr/>
      <dgm:t>
        <a:bodyPr/>
        <a:lstStyle/>
        <a:p>
          <a:r>
            <a:rPr lang="en-US" dirty="0" smtClean="0"/>
            <a:t>60% of statewide civil filings </a:t>
          </a:r>
          <a:r>
            <a:rPr lang="en-US" dirty="0" err="1" smtClean="0"/>
            <a:t>efiled</a:t>
          </a:r>
          <a:endParaRPr lang="en-US" dirty="0"/>
        </a:p>
      </dgm:t>
    </dgm:pt>
    <dgm:pt modelId="{441FE3F7-EDD3-4E80-B2BF-CB4CE7E23540}" type="parTrans" cxnId="{F2B9BC35-62F1-4BE9-B75C-985E405989ED}">
      <dgm:prSet/>
      <dgm:spPr/>
      <dgm:t>
        <a:bodyPr/>
        <a:lstStyle/>
        <a:p>
          <a:endParaRPr lang="en-US"/>
        </a:p>
      </dgm:t>
    </dgm:pt>
    <dgm:pt modelId="{CF89890C-6EB9-42BA-9611-A09C538D8E70}" type="sibTrans" cxnId="{F2B9BC35-62F1-4BE9-B75C-985E405989ED}">
      <dgm:prSet/>
      <dgm:spPr/>
      <dgm:t>
        <a:bodyPr/>
        <a:lstStyle/>
        <a:p>
          <a:endParaRPr lang="en-US"/>
        </a:p>
      </dgm:t>
    </dgm:pt>
    <dgm:pt modelId="{806BF763-F57D-4AC6-8447-466FA15BD59A}">
      <dgm:prSet phldrT="[Text]"/>
      <dgm:spPr/>
      <dgm:t>
        <a:bodyPr/>
        <a:lstStyle/>
        <a:p>
          <a:r>
            <a:rPr lang="en-US" dirty="0" smtClean="0"/>
            <a:t>Contract for Pilot in 13</a:t>
          </a:r>
          <a:r>
            <a:rPr lang="en-US" baseline="30000" dirty="0" smtClean="0"/>
            <a:t>th</a:t>
          </a:r>
          <a:r>
            <a:rPr lang="en-US" dirty="0" smtClean="0"/>
            <a:t> District</a:t>
          </a:r>
          <a:endParaRPr lang="en-US" dirty="0"/>
        </a:p>
      </dgm:t>
    </dgm:pt>
    <dgm:pt modelId="{2873A142-A04B-476E-A009-F4A042665651}" type="parTrans" cxnId="{E6DFFC8C-FB55-4261-9C53-224C9D0E3A96}">
      <dgm:prSet/>
      <dgm:spPr/>
      <dgm:t>
        <a:bodyPr/>
        <a:lstStyle/>
        <a:p>
          <a:endParaRPr lang="en-US"/>
        </a:p>
      </dgm:t>
    </dgm:pt>
    <dgm:pt modelId="{CF386CAE-1BEB-46A4-AEBF-0FECA2D97640}" type="sibTrans" cxnId="{E6DFFC8C-FB55-4261-9C53-224C9D0E3A96}">
      <dgm:prSet/>
      <dgm:spPr/>
      <dgm:t>
        <a:bodyPr/>
        <a:lstStyle/>
        <a:p>
          <a:endParaRPr lang="en-US"/>
        </a:p>
      </dgm:t>
    </dgm:pt>
    <dgm:pt modelId="{E176D984-B031-42F2-BAAE-CF8B84068AD1}">
      <dgm:prSet/>
      <dgm:spPr/>
      <dgm:t>
        <a:bodyPr/>
        <a:lstStyle/>
        <a:p>
          <a:r>
            <a:rPr lang="en-US" dirty="0" smtClean="0"/>
            <a:t>85% of statewide civil filings e-filed</a:t>
          </a:r>
          <a:endParaRPr lang="en-US" dirty="0"/>
        </a:p>
      </dgm:t>
    </dgm:pt>
    <dgm:pt modelId="{1FC398D5-EF15-4149-B545-E5DFF02EA5BE}" type="parTrans" cxnId="{1B7EC2E3-2B10-42C7-91C9-DC5B0229FCC1}">
      <dgm:prSet/>
      <dgm:spPr/>
      <dgm:t>
        <a:bodyPr/>
        <a:lstStyle/>
        <a:p>
          <a:endParaRPr lang="en-US"/>
        </a:p>
      </dgm:t>
    </dgm:pt>
    <dgm:pt modelId="{76159B3E-A022-4770-8A55-EEAB55C81EE0}" type="sibTrans" cxnId="{1B7EC2E3-2B10-42C7-91C9-DC5B0229FCC1}">
      <dgm:prSet/>
      <dgm:spPr/>
      <dgm:t>
        <a:bodyPr/>
        <a:lstStyle/>
        <a:p>
          <a:endParaRPr lang="en-US"/>
        </a:p>
      </dgm:t>
    </dgm:pt>
    <dgm:pt modelId="{AA71B068-5D7F-4FB1-AB39-DC987C598FA7}">
      <dgm:prSet phldrT="[Text]"/>
      <dgm:spPr/>
      <dgm:t>
        <a:bodyPr/>
        <a:lstStyle/>
        <a:p>
          <a:r>
            <a:rPr lang="en-US" dirty="0" smtClean="0"/>
            <a:t>10/2011</a:t>
          </a:r>
          <a:endParaRPr lang="en-US" dirty="0"/>
        </a:p>
      </dgm:t>
    </dgm:pt>
    <dgm:pt modelId="{D7D4784A-3EB0-4DAD-A23C-D38152F1CCB7}" type="parTrans" cxnId="{D51BB6AD-679B-483C-8F15-D6F0E61C0885}">
      <dgm:prSet/>
      <dgm:spPr/>
      <dgm:t>
        <a:bodyPr/>
        <a:lstStyle/>
        <a:p>
          <a:endParaRPr lang="en-US"/>
        </a:p>
      </dgm:t>
    </dgm:pt>
    <dgm:pt modelId="{9C546F1E-6880-46B0-B940-5CAA52009B9F}" type="sibTrans" cxnId="{D51BB6AD-679B-483C-8F15-D6F0E61C0885}">
      <dgm:prSet/>
      <dgm:spPr/>
      <dgm:t>
        <a:bodyPr/>
        <a:lstStyle/>
        <a:p>
          <a:endParaRPr lang="en-US"/>
        </a:p>
      </dgm:t>
    </dgm:pt>
    <dgm:pt modelId="{B5125DD9-591B-480A-BF9C-2CF133981ADE}">
      <dgm:prSet phldrT="[Text]"/>
      <dgm:spPr/>
      <dgm:t>
        <a:bodyPr/>
        <a:lstStyle/>
        <a:p>
          <a:r>
            <a:rPr lang="en-US" dirty="0" smtClean="0"/>
            <a:t>1</a:t>
          </a:r>
          <a:r>
            <a:rPr lang="en-US" baseline="30000" dirty="0" smtClean="0"/>
            <a:t>st</a:t>
          </a:r>
          <a:r>
            <a:rPr lang="en-US" dirty="0" smtClean="0"/>
            <a:t> and 2</a:t>
          </a:r>
          <a:r>
            <a:rPr lang="en-US" baseline="30000" dirty="0" smtClean="0"/>
            <a:t>nd</a:t>
          </a:r>
          <a:r>
            <a:rPr lang="en-US" dirty="0" smtClean="0"/>
            <a:t> Districts Mandatory</a:t>
          </a:r>
          <a:endParaRPr lang="en-US" dirty="0"/>
        </a:p>
      </dgm:t>
    </dgm:pt>
    <dgm:pt modelId="{0F59A413-6A92-437E-BC51-132A589DD0EB}" type="parTrans" cxnId="{C8D41145-D1EA-4F50-9DE9-C1A07E060D81}">
      <dgm:prSet/>
      <dgm:spPr/>
      <dgm:t>
        <a:bodyPr/>
        <a:lstStyle/>
        <a:p>
          <a:endParaRPr lang="en-US"/>
        </a:p>
      </dgm:t>
    </dgm:pt>
    <dgm:pt modelId="{0DAD89A4-7005-46F8-937F-2467C08E79F2}" type="sibTrans" cxnId="{C8D41145-D1EA-4F50-9DE9-C1A07E060D81}">
      <dgm:prSet/>
      <dgm:spPr/>
      <dgm:t>
        <a:bodyPr/>
        <a:lstStyle/>
        <a:p>
          <a:endParaRPr lang="en-US"/>
        </a:p>
      </dgm:t>
    </dgm:pt>
    <dgm:pt modelId="{A58685CF-A2A4-4D85-9516-8A1A6C283982}" type="pres">
      <dgm:prSet presAssocID="{E8D59E9D-215B-4078-A569-CE6E3E3476D0}" presName="arrowDiagram" presStyleCnt="0">
        <dgm:presLayoutVars>
          <dgm:chMax val="5"/>
          <dgm:dir/>
          <dgm:resizeHandles val="exact"/>
        </dgm:presLayoutVars>
      </dgm:prSet>
      <dgm:spPr/>
    </dgm:pt>
    <dgm:pt modelId="{35660390-6128-45C3-BC11-7F170775CE72}" type="pres">
      <dgm:prSet presAssocID="{E8D59E9D-215B-4078-A569-CE6E3E3476D0}" presName="arrow" presStyleLbl="bgShp" presStyleIdx="0" presStyleCnt="1" custLinFactNeighborY="1538"/>
      <dgm:spPr/>
    </dgm:pt>
    <dgm:pt modelId="{A543DE38-E433-4332-B7C4-10CED7CA1E90}" type="pres">
      <dgm:prSet presAssocID="{E8D59E9D-215B-4078-A569-CE6E3E3476D0}" presName="arrowDiagram5" presStyleCnt="0"/>
      <dgm:spPr/>
    </dgm:pt>
    <dgm:pt modelId="{B787331D-7D17-4DFE-ACA7-3EC6264C1C5D}" type="pres">
      <dgm:prSet presAssocID="{9F2C7F07-E1D9-4EC5-BFE7-F27F0CE8772D}" presName="bullet5a" presStyleLbl="node1" presStyleIdx="0" presStyleCnt="5"/>
      <dgm:spPr/>
    </dgm:pt>
    <dgm:pt modelId="{B8A7C665-DAE5-45FD-9EE1-54CDA117EF95}" type="pres">
      <dgm:prSet presAssocID="{9F2C7F07-E1D9-4EC5-BFE7-F27F0CE8772D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D59B3B-B4D5-461A-9C84-B9B71D71552C}" type="pres">
      <dgm:prSet presAssocID="{9557E1B4-3AC3-4D65-B80D-EFCECFF5D359}" presName="bullet5b" presStyleLbl="node1" presStyleIdx="1" presStyleCnt="5"/>
      <dgm:spPr/>
    </dgm:pt>
    <dgm:pt modelId="{CFD74DDA-8CBD-4233-9E09-AE3EE75130F9}" type="pres">
      <dgm:prSet presAssocID="{9557E1B4-3AC3-4D65-B80D-EFCECFF5D359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6FF9AF-7D2C-49B9-ACA7-B81B433CF189}" type="pres">
      <dgm:prSet presAssocID="{AA71B068-5D7F-4FB1-AB39-DC987C598FA7}" presName="bullet5c" presStyleLbl="node1" presStyleIdx="2" presStyleCnt="5"/>
      <dgm:spPr/>
    </dgm:pt>
    <dgm:pt modelId="{68E44158-5FB5-4048-B485-A563BAAB55E2}" type="pres">
      <dgm:prSet presAssocID="{AA71B068-5D7F-4FB1-AB39-DC987C598FA7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5CE70E-8B6C-47A1-8527-9B80D909720A}" type="pres">
      <dgm:prSet presAssocID="{DD4881FE-9EC3-4E35-A3AF-2D64B11089BC}" presName="bullet5d" presStyleLbl="node1" presStyleIdx="3" presStyleCnt="5"/>
      <dgm:spPr/>
    </dgm:pt>
    <dgm:pt modelId="{EF186B8B-2C12-4B9E-8221-05C6C7B557DD}" type="pres">
      <dgm:prSet presAssocID="{DD4881FE-9EC3-4E35-A3AF-2D64B11089BC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FDAFAB-B28C-4534-81E2-073208C01019}" type="pres">
      <dgm:prSet presAssocID="{2F22BB04-3EC7-4B3E-A5F1-5AFFD4246DDE}" presName="bullet5e" presStyleLbl="node1" presStyleIdx="4" presStyleCnt="5"/>
      <dgm:spPr/>
    </dgm:pt>
    <dgm:pt modelId="{75F53980-CE17-4405-9C55-E0918246A4A8}" type="pres">
      <dgm:prSet presAssocID="{2F22BB04-3EC7-4B3E-A5F1-5AFFD4246DDE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B3F58DA-2AD6-4E43-8E08-1EE64C42699F}" srcId="{E8D59E9D-215B-4078-A569-CE6E3E3476D0}" destId="{DD4881FE-9EC3-4E35-A3AF-2D64B11089BC}" srcOrd="3" destOrd="0" parTransId="{61DC3937-39F9-4CEB-B1CB-A42E3A91F8A8}" sibTransId="{C5F515EA-F5D3-4AEC-AE25-6C5108058F49}"/>
    <dgm:cxn modelId="{F7BBDA77-F972-4A7C-9B2E-D72DECE9C1F1}" type="presOf" srcId="{9557E1B4-3AC3-4D65-B80D-EFCECFF5D359}" destId="{CFD74DDA-8CBD-4233-9E09-AE3EE75130F9}" srcOrd="0" destOrd="0" presId="urn:microsoft.com/office/officeart/2005/8/layout/arrow2"/>
    <dgm:cxn modelId="{918EC3D3-D349-4E13-9791-3F81B5B65ACA}" srcId="{E8D59E9D-215B-4078-A569-CE6E3E3476D0}" destId="{9F2C7F07-E1D9-4EC5-BFE7-F27F0CE8772D}" srcOrd="0" destOrd="0" parTransId="{4822D15C-5204-4352-B191-37DB9C2FB101}" sibTransId="{816CA608-EC01-42B9-A0E7-DD3DF35574B9}"/>
    <dgm:cxn modelId="{C1F2F62B-085F-4E30-AA65-D10B97CD028A}" type="presOf" srcId="{806BF763-F57D-4AC6-8447-466FA15BD59A}" destId="{B8A7C665-DAE5-45FD-9EE1-54CDA117EF95}" srcOrd="0" destOrd="1" presId="urn:microsoft.com/office/officeart/2005/8/layout/arrow2"/>
    <dgm:cxn modelId="{7F2D0D8F-EFA7-4BFE-95F0-157F347B4F20}" srcId="{E8D59E9D-215B-4078-A569-CE6E3E3476D0}" destId="{2F22BB04-3EC7-4B3E-A5F1-5AFFD4246DDE}" srcOrd="4" destOrd="0" parTransId="{6587C4EC-3EA3-4A87-A2B7-4A1F20BDAFFD}" sibTransId="{ADAE27CF-94A0-42A8-9073-86FC1BED67B6}"/>
    <dgm:cxn modelId="{C8D41145-D1EA-4F50-9DE9-C1A07E060D81}" srcId="{AA71B068-5D7F-4FB1-AB39-DC987C598FA7}" destId="{B5125DD9-591B-480A-BF9C-2CF133981ADE}" srcOrd="0" destOrd="0" parTransId="{0F59A413-6A92-437E-BC51-132A589DD0EB}" sibTransId="{0DAD89A4-7005-46F8-937F-2467C08E79F2}"/>
    <dgm:cxn modelId="{60ABB096-4C02-4042-929A-738C9AABC251}" type="presOf" srcId="{9F2C7F07-E1D9-4EC5-BFE7-F27F0CE8772D}" destId="{B8A7C665-DAE5-45FD-9EE1-54CDA117EF95}" srcOrd="0" destOrd="0" presId="urn:microsoft.com/office/officeart/2005/8/layout/arrow2"/>
    <dgm:cxn modelId="{F9860211-3598-40DE-AB57-AEEB8437B60A}" srcId="{E8D59E9D-215B-4078-A569-CE6E3E3476D0}" destId="{9557E1B4-3AC3-4D65-B80D-EFCECFF5D359}" srcOrd="1" destOrd="0" parTransId="{D251CDAF-A490-49BD-9157-8255B75A7022}" sibTransId="{C2841C93-3DFB-4F5D-BBF0-77DBA10B743A}"/>
    <dgm:cxn modelId="{D51BB6AD-679B-483C-8F15-D6F0E61C0885}" srcId="{E8D59E9D-215B-4078-A569-CE6E3E3476D0}" destId="{AA71B068-5D7F-4FB1-AB39-DC987C598FA7}" srcOrd="2" destOrd="0" parTransId="{D7D4784A-3EB0-4DAD-A23C-D38152F1CCB7}" sibTransId="{9C546F1E-6880-46B0-B940-5CAA52009B9F}"/>
    <dgm:cxn modelId="{E6DFFC8C-FB55-4261-9C53-224C9D0E3A96}" srcId="{9F2C7F07-E1D9-4EC5-BFE7-F27F0CE8772D}" destId="{806BF763-F57D-4AC6-8447-466FA15BD59A}" srcOrd="0" destOrd="0" parTransId="{2873A142-A04B-476E-A009-F4A042665651}" sibTransId="{CF386CAE-1BEB-46A4-AEBF-0FECA2D97640}"/>
    <dgm:cxn modelId="{42E6B4F8-3439-4426-A18F-B8A0A9249006}" type="presOf" srcId="{B5125DD9-591B-480A-BF9C-2CF133981ADE}" destId="{68E44158-5FB5-4048-B485-A563BAAB55E2}" srcOrd="0" destOrd="1" presId="urn:microsoft.com/office/officeart/2005/8/layout/arrow2"/>
    <dgm:cxn modelId="{C63DE692-3729-47BB-A0B5-2516C7EF6FD1}" type="presOf" srcId="{E176D984-B031-42F2-BAAE-CF8B84068AD1}" destId="{75F53980-CE17-4405-9C55-E0918246A4A8}" srcOrd="0" destOrd="1" presId="urn:microsoft.com/office/officeart/2005/8/layout/arrow2"/>
    <dgm:cxn modelId="{5B291DAE-E06A-4E19-8154-FD71CF2C0C09}" srcId="{9557E1B4-3AC3-4D65-B80D-EFCECFF5D359}" destId="{DA4EC6FD-76C0-4520-B555-7AAA0FBA7251}" srcOrd="0" destOrd="0" parTransId="{B5A55959-D103-4005-8C19-F7416069B6E0}" sibTransId="{C3A6A989-7EB7-4943-BA7C-D129036A71D6}"/>
    <dgm:cxn modelId="{F2B9BC35-62F1-4BE9-B75C-985E405989ED}" srcId="{DD4881FE-9EC3-4E35-A3AF-2D64B11089BC}" destId="{7920EBAD-18E2-4098-B4A6-09BF08FC431F}" srcOrd="0" destOrd="0" parTransId="{441FE3F7-EDD3-4E80-B2BF-CB4CE7E23540}" sibTransId="{CF89890C-6EB9-42BA-9611-A09C538D8E70}"/>
    <dgm:cxn modelId="{846B3852-744F-414B-8678-85204CA0C4E1}" type="presOf" srcId="{7920EBAD-18E2-4098-B4A6-09BF08FC431F}" destId="{EF186B8B-2C12-4B9E-8221-05C6C7B557DD}" srcOrd="0" destOrd="1" presId="urn:microsoft.com/office/officeart/2005/8/layout/arrow2"/>
    <dgm:cxn modelId="{835EC71D-CAA3-49A5-BEF5-C35F49F54261}" type="presOf" srcId="{2F22BB04-3EC7-4B3E-A5F1-5AFFD4246DDE}" destId="{75F53980-CE17-4405-9C55-E0918246A4A8}" srcOrd="0" destOrd="0" presId="urn:microsoft.com/office/officeart/2005/8/layout/arrow2"/>
    <dgm:cxn modelId="{C44FA193-9579-41E1-ABE3-2519D3DD7D6A}" type="presOf" srcId="{DA4EC6FD-76C0-4520-B555-7AAA0FBA7251}" destId="{CFD74DDA-8CBD-4233-9E09-AE3EE75130F9}" srcOrd="0" destOrd="1" presId="urn:microsoft.com/office/officeart/2005/8/layout/arrow2"/>
    <dgm:cxn modelId="{A797F9E9-9A1A-42D8-98B7-554074051ABF}" type="presOf" srcId="{AA71B068-5D7F-4FB1-AB39-DC987C598FA7}" destId="{68E44158-5FB5-4048-B485-A563BAAB55E2}" srcOrd="0" destOrd="0" presId="urn:microsoft.com/office/officeart/2005/8/layout/arrow2"/>
    <dgm:cxn modelId="{0B826617-E1A6-4EE8-8AFC-66719CC2F237}" type="presOf" srcId="{DD4881FE-9EC3-4E35-A3AF-2D64B11089BC}" destId="{EF186B8B-2C12-4B9E-8221-05C6C7B557DD}" srcOrd="0" destOrd="0" presId="urn:microsoft.com/office/officeart/2005/8/layout/arrow2"/>
    <dgm:cxn modelId="{1B7EC2E3-2B10-42C7-91C9-DC5B0229FCC1}" srcId="{2F22BB04-3EC7-4B3E-A5F1-5AFFD4246DDE}" destId="{E176D984-B031-42F2-BAAE-CF8B84068AD1}" srcOrd="0" destOrd="0" parTransId="{1FC398D5-EF15-4149-B545-E5DFF02EA5BE}" sibTransId="{76159B3E-A022-4770-8A55-EEAB55C81EE0}"/>
    <dgm:cxn modelId="{50BA2F4A-F9B9-424F-AD1B-F5D93CF654CE}" type="presOf" srcId="{E8D59E9D-215B-4078-A569-CE6E3E3476D0}" destId="{A58685CF-A2A4-4D85-9516-8A1A6C283982}" srcOrd="0" destOrd="0" presId="urn:microsoft.com/office/officeart/2005/8/layout/arrow2"/>
    <dgm:cxn modelId="{D5B0E75E-D2F1-414E-8E42-12F9BB9057D0}" type="presParOf" srcId="{A58685CF-A2A4-4D85-9516-8A1A6C283982}" destId="{35660390-6128-45C3-BC11-7F170775CE72}" srcOrd="0" destOrd="0" presId="urn:microsoft.com/office/officeart/2005/8/layout/arrow2"/>
    <dgm:cxn modelId="{6D3A21CD-6669-4660-A13C-48884149D3E7}" type="presParOf" srcId="{A58685CF-A2A4-4D85-9516-8A1A6C283982}" destId="{A543DE38-E433-4332-B7C4-10CED7CA1E90}" srcOrd="1" destOrd="0" presId="urn:microsoft.com/office/officeart/2005/8/layout/arrow2"/>
    <dgm:cxn modelId="{7DC7A8A1-4582-48EF-A1B1-00ED6D32686E}" type="presParOf" srcId="{A543DE38-E433-4332-B7C4-10CED7CA1E90}" destId="{B787331D-7D17-4DFE-ACA7-3EC6264C1C5D}" srcOrd="0" destOrd="0" presId="urn:microsoft.com/office/officeart/2005/8/layout/arrow2"/>
    <dgm:cxn modelId="{2B3343CF-766F-4B3F-A99A-C52E08EA10DD}" type="presParOf" srcId="{A543DE38-E433-4332-B7C4-10CED7CA1E90}" destId="{B8A7C665-DAE5-45FD-9EE1-54CDA117EF95}" srcOrd="1" destOrd="0" presId="urn:microsoft.com/office/officeart/2005/8/layout/arrow2"/>
    <dgm:cxn modelId="{8019DDEC-C749-44BD-B305-FCCD3329DD89}" type="presParOf" srcId="{A543DE38-E433-4332-B7C4-10CED7CA1E90}" destId="{8AD59B3B-B4D5-461A-9C84-B9B71D71552C}" srcOrd="2" destOrd="0" presId="urn:microsoft.com/office/officeart/2005/8/layout/arrow2"/>
    <dgm:cxn modelId="{F02D6CAB-9C43-4D0F-9FB6-27906E7FD918}" type="presParOf" srcId="{A543DE38-E433-4332-B7C4-10CED7CA1E90}" destId="{CFD74DDA-8CBD-4233-9E09-AE3EE75130F9}" srcOrd="3" destOrd="0" presId="urn:microsoft.com/office/officeart/2005/8/layout/arrow2"/>
    <dgm:cxn modelId="{4DBEC713-0BAC-4B4A-8E6E-7E76FCEDEB10}" type="presParOf" srcId="{A543DE38-E433-4332-B7C4-10CED7CA1E90}" destId="{CE6FF9AF-7D2C-49B9-ACA7-B81B433CF189}" srcOrd="4" destOrd="0" presId="urn:microsoft.com/office/officeart/2005/8/layout/arrow2"/>
    <dgm:cxn modelId="{4FD1B46F-D425-4501-B5D8-1341065A262A}" type="presParOf" srcId="{A543DE38-E433-4332-B7C4-10CED7CA1E90}" destId="{68E44158-5FB5-4048-B485-A563BAAB55E2}" srcOrd="5" destOrd="0" presId="urn:microsoft.com/office/officeart/2005/8/layout/arrow2"/>
    <dgm:cxn modelId="{6E5276DC-AD54-4856-BC00-9D7D80E4B90D}" type="presParOf" srcId="{A543DE38-E433-4332-B7C4-10CED7CA1E90}" destId="{095CE70E-8B6C-47A1-8527-9B80D909720A}" srcOrd="6" destOrd="0" presId="urn:microsoft.com/office/officeart/2005/8/layout/arrow2"/>
    <dgm:cxn modelId="{1048564C-6BBD-458A-A002-0DF830C6BA55}" type="presParOf" srcId="{A543DE38-E433-4332-B7C4-10CED7CA1E90}" destId="{EF186B8B-2C12-4B9E-8221-05C6C7B557DD}" srcOrd="7" destOrd="0" presId="urn:microsoft.com/office/officeart/2005/8/layout/arrow2"/>
    <dgm:cxn modelId="{875FE6C4-89C8-4B1D-B9FE-BD218D5D9BC4}" type="presParOf" srcId="{A543DE38-E433-4332-B7C4-10CED7CA1E90}" destId="{22FDAFAB-B28C-4534-81E2-073208C01019}" srcOrd="8" destOrd="0" presId="urn:microsoft.com/office/officeart/2005/8/layout/arrow2"/>
    <dgm:cxn modelId="{68C20CF7-2D28-479C-89E5-3E54809D377F}" type="presParOf" srcId="{A543DE38-E433-4332-B7C4-10CED7CA1E90}" destId="{75F53980-CE17-4405-9C55-E0918246A4A8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0C8F0DA-45BB-4A04-BB94-48B380D474FA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9A194CA-D4E2-4A62-9BD8-8DE75C383167}">
      <dgm:prSet phldrT="[Text]"/>
      <dgm:spPr/>
      <dgm:t>
        <a:bodyPr/>
        <a:lstStyle/>
        <a:p>
          <a:r>
            <a:rPr lang="en-US" dirty="0" smtClean="0"/>
            <a:t>Odyssey Project</a:t>
          </a:r>
          <a:endParaRPr lang="en-US" dirty="0"/>
        </a:p>
      </dgm:t>
    </dgm:pt>
    <dgm:pt modelId="{5DA43663-B8B7-49AC-AF26-9649E8C25A86}" type="parTrans" cxnId="{E3C0991E-EEAD-4E5C-8B35-58E7BDDEB5A2}">
      <dgm:prSet/>
      <dgm:spPr/>
      <dgm:t>
        <a:bodyPr/>
        <a:lstStyle/>
        <a:p>
          <a:endParaRPr lang="en-US"/>
        </a:p>
      </dgm:t>
    </dgm:pt>
    <dgm:pt modelId="{996001D1-9487-4A84-AB92-D328A9E28C0C}" type="sibTrans" cxnId="{E3C0991E-EEAD-4E5C-8B35-58E7BDDEB5A2}">
      <dgm:prSet/>
      <dgm:spPr/>
      <dgm:t>
        <a:bodyPr/>
        <a:lstStyle/>
        <a:p>
          <a:endParaRPr lang="en-US"/>
        </a:p>
      </dgm:t>
    </dgm:pt>
    <dgm:pt modelId="{BA3458EF-88FF-4816-A232-F743E763F724}">
      <dgm:prSet phldrT="[Text]"/>
      <dgm:spPr/>
      <dgm:t>
        <a:bodyPr/>
        <a:lstStyle/>
        <a:p>
          <a:r>
            <a:rPr lang="en-US" dirty="0" smtClean="0"/>
            <a:t>AOC</a:t>
          </a:r>
          <a:endParaRPr lang="en-US" dirty="0"/>
        </a:p>
      </dgm:t>
    </dgm:pt>
    <dgm:pt modelId="{9F991B61-E6A4-4E47-97D2-AB5CFE45A38B}" type="parTrans" cxnId="{F2418212-891A-455B-A066-24A952913A04}">
      <dgm:prSet/>
      <dgm:spPr/>
      <dgm:t>
        <a:bodyPr/>
        <a:lstStyle/>
        <a:p>
          <a:endParaRPr lang="en-US"/>
        </a:p>
      </dgm:t>
    </dgm:pt>
    <dgm:pt modelId="{8D5A9D06-54D2-4800-B0C2-827EBED992A2}" type="sibTrans" cxnId="{F2418212-891A-455B-A066-24A952913A04}">
      <dgm:prSet/>
      <dgm:spPr/>
      <dgm:t>
        <a:bodyPr/>
        <a:lstStyle/>
        <a:p>
          <a:endParaRPr lang="en-US"/>
        </a:p>
      </dgm:t>
    </dgm:pt>
    <dgm:pt modelId="{4D94187B-0575-4938-A0C1-04E9C9A3E315}">
      <dgm:prSet phldrT="[Text]"/>
      <dgm:spPr/>
      <dgm:t>
        <a:bodyPr/>
        <a:lstStyle/>
        <a:p>
          <a:r>
            <a:rPr lang="en-US" dirty="0" smtClean="0"/>
            <a:t>JIFFY</a:t>
          </a:r>
          <a:endParaRPr lang="en-US" dirty="0"/>
        </a:p>
      </dgm:t>
    </dgm:pt>
    <dgm:pt modelId="{6CA620F9-7432-4BA8-89E5-89FB7252DCC3}" type="parTrans" cxnId="{78E3A662-51D7-4C72-9C7A-5A25B700F3D9}">
      <dgm:prSet/>
      <dgm:spPr/>
      <dgm:t>
        <a:bodyPr/>
        <a:lstStyle/>
        <a:p>
          <a:endParaRPr lang="en-US"/>
        </a:p>
      </dgm:t>
    </dgm:pt>
    <dgm:pt modelId="{C568BC2E-C793-43AC-B20B-5CB4FD0E1E75}" type="sibTrans" cxnId="{78E3A662-51D7-4C72-9C7A-5A25B700F3D9}">
      <dgm:prSet/>
      <dgm:spPr/>
      <dgm:t>
        <a:bodyPr/>
        <a:lstStyle/>
        <a:p>
          <a:endParaRPr lang="en-US"/>
        </a:p>
      </dgm:t>
    </dgm:pt>
    <dgm:pt modelId="{158690A8-3553-4DA4-850B-EF2308AFD0A4}">
      <dgm:prSet phldrT="[Text]"/>
      <dgm:spPr/>
      <dgm:t>
        <a:bodyPr/>
        <a:lstStyle/>
        <a:p>
          <a:r>
            <a:rPr lang="en-US" dirty="0" smtClean="0"/>
            <a:t>OSC</a:t>
          </a:r>
          <a:endParaRPr lang="en-US" dirty="0"/>
        </a:p>
      </dgm:t>
    </dgm:pt>
    <dgm:pt modelId="{264AA540-6FBB-4E61-859E-C28AD931EDC2}" type="parTrans" cxnId="{5A20ADE5-1CDA-42A1-A681-89805A3F80C2}">
      <dgm:prSet/>
      <dgm:spPr/>
      <dgm:t>
        <a:bodyPr/>
        <a:lstStyle/>
        <a:p>
          <a:endParaRPr lang="en-US"/>
        </a:p>
      </dgm:t>
    </dgm:pt>
    <dgm:pt modelId="{DA73EEE8-B02E-4DF9-AE5A-C27797EB8FA9}" type="sibTrans" cxnId="{5A20ADE5-1CDA-42A1-A681-89805A3F80C2}">
      <dgm:prSet/>
      <dgm:spPr/>
      <dgm:t>
        <a:bodyPr/>
        <a:lstStyle/>
        <a:p>
          <a:endParaRPr lang="en-US"/>
        </a:p>
      </dgm:t>
    </dgm:pt>
    <dgm:pt modelId="{08D96520-0D99-4D43-BD30-6F341FCEDD08}">
      <dgm:prSet phldrT="[Text]"/>
      <dgm:spPr/>
      <dgm:t>
        <a:bodyPr/>
        <a:lstStyle/>
        <a:p>
          <a:r>
            <a:rPr lang="en-US" dirty="0" smtClean="0"/>
            <a:t>E-File/E-Docs Committee</a:t>
          </a:r>
          <a:endParaRPr lang="en-US" dirty="0"/>
        </a:p>
      </dgm:t>
    </dgm:pt>
    <dgm:pt modelId="{3EA9D3D2-AE08-4F71-892B-BF47A30A3FFF}" type="parTrans" cxnId="{75514ED7-0381-4140-96F6-01DA540E3E70}">
      <dgm:prSet/>
      <dgm:spPr/>
      <dgm:t>
        <a:bodyPr/>
        <a:lstStyle/>
        <a:p>
          <a:endParaRPr lang="en-US"/>
        </a:p>
      </dgm:t>
    </dgm:pt>
    <dgm:pt modelId="{83A99766-6688-43E2-9BE0-37AFB2C291E1}" type="sibTrans" cxnId="{75514ED7-0381-4140-96F6-01DA540E3E70}">
      <dgm:prSet/>
      <dgm:spPr/>
      <dgm:t>
        <a:bodyPr/>
        <a:lstStyle/>
        <a:p>
          <a:endParaRPr lang="en-US"/>
        </a:p>
      </dgm:t>
    </dgm:pt>
    <dgm:pt modelId="{D0CA836C-4317-44D1-BABA-592D9F811C83}">
      <dgm:prSet phldrT="[Text]"/>
      <dgm:spPr/>
      <dgm:t>
        <a:bodyPr/>
        <a:lstStyle/>
        <a:p>
          <a:r>
            <a:rPr lang="en-US" dirty="0" smtClean="0"/>
            <a:t>Judges User Group</a:t>
          </a:r>
          <a:endParaRPr lang="en-US" dirty="0"/>
        </a:p>
      </dgm:t>
    </dgm:pt>
    <dgm:pt modelId="{79E3D92F-12C7-4748-8E70-1287FE5E0D0B}" type="parTrans" cxnId="{E8308FC5-4832-4D44-BFA1-B4E25527E81C}">
      <dgm:prSet/>
      <dgm:spPr/>
      <dgm:t>
        <a:bodyPr/>
        <a:lstStyle/>
        <a:p>
          <a:endParaRPr lang="en-US"/>
        </a:p>
      </dgm:t>
    </dgm:pt>
    <dgm:pt modelId="{27BB2248-45E0-43CC-9446-985B1A7D3D8D}" type="sibTrans" cxnId="{E8308FC5-4832-4D44-BFA1-B4E25527E81C}">
      <dgm:prSet/>
      <dgm:spPr/>
      <dgm:t>
        <a:bodyPr/>
        <a:lstStyle/>
        <a:p>
          <a:endParaRPr lang="en-US"/>
        </a:p>
      </dgm:t>
    </dgm:pt>
    <dgm:pt modelId="{241C54C3-FAD9-4D1B-91E4-8627CEE73516}">
      <dgm:prSet phldrT="[Text]"/>
      <dgm:spPr/>
      <dgm:t>
        <a:bodyPr/>
        <a:lstStyle/>
        <a:p>
          <a:r>
            <a:rPr lang="en-US" dirty="0" smtClean="0"/>
            <a:t>Magistrate Courts</a:t>
          </a:r>
          <a:endParaRPr lang="en-US" dirty="0"/>
        </a:p>
      </dgm:t>
    </dgm:pt>
    <dgm:pt modelId="{45885D4B-96F0-4243-B264-E5DAC372A6C8}" type="parTrans" cxnId="{B02E7C53-9C1A-432E-A953-71C6F3A37D9F}">
      <dgm:prSet/>
      <dgm:spPr/>
      <dgm:t>
        <a:bodyPr/>
        <a:lstStyle/>
        <a:p>
          <a:endParaRPr lang="en-US"/>
        </a:p>
      </dgm:t>
    </dgm:pt>
    <dgm:pt modelId="{CF9A84FB-9709-4FCB-B6A7-143269B86E9C}" type="sibTrans" cxnId="{B02E7C53-9C1A-432E-A953-71C6F3A37D9F}">
      <dgm:prSet/>
      <dgm:spPr/>
      <dgm:t>
        <a:bodyPr/>
        <a:lstStyle/>
        <a:p>
          <a:endParaRPr lang="en-US"/>
        </a:p>
      </dgm:t>
    </dgm:pt>
    <dgm:pt modelId="{C601F574-B413-42D5-9BFC-1FF0EF29361B}">
      <dgm:prSet phldrT="[Text]"/>
      <dgm:spPr/>
      <dgm:t>
        <a:bodyPr/>
        <a:lstStyle/>
        <a:p>
          <a:r>
            <a:rPr lang="en-US" dirty="0" smtClean="0"/>
            <a:t>District Courts</a:t>
          </a:r>
          <a:endParaRPr lang="en-US" dirty="0"/>
        </a:p>
      </dgm:t>
    </dgm:pt>
    <dgm:pt modelId="{CDB01F73-E6EA-4347-B1F5-883B3E64CDE8}" type="parTrans" cxnId="{F9D7AF74-4657-45A2-909B-519CB06850ED}">
      <dgm:prSet/>
      <dgm:spPr/>
      <dgm:t>
        <a:bodyPr/>
        <a:lstStyle/>
        <a:p>
          <a:endParaRPr lang="en-US"/>
        </a:p>
      </dgm:t>
    </dgm:pt>
    <dgm:pt modelId="{817D3604-83BC-4038-8DCD-32597460FF3A}" type="sibTrans" cxnId="{F9D7AF74-4657-45A2-909B-519CB06850ED}">
      <dgm:prSet/>
      <dgm:spPr/>
      <dgm:t>
        <a:bodyPr/>
        <a:lstStyle/>
        <a:p>
          <a:endParaRPr lang="en-US"/>
        </a:p>
      </dgm:t>
    </dgm:pt>
    <dgm:pt modelId="{D152A022-F23B-494D-BA6A-EF9C0D3481AC}">
      <dgm:prSet phldrT="[Text]"/>
      <dgm:spPr/>
      <dgm:t>
        <a:bodyPr/>
        <a:lstStyle/>
        <a:p>
          <a:r>
            <a:rPr lang="en-US" dirty="0" smtClean="0"/>
            <a:t>Bernalillo County Metropolitan Court</a:t>
          </a:r>
          <a:endParaRPr lang="en-US" dirty="0"/>
        </a:p>
      </dgm:t>
    </dgm:pt>
    <dgm:pt modelId="{049E4C36-E8D7-4608-82E6-3DBA170B0C28}" type="parTrans" cxnId="{435245A6-1A47-4BBB-A913-CEB2F1957A1E}">
      <dgm:prSet/>
      <dgm:spPr/>
      <dgm:t>
        <a:bodyPr/>
        <a:lstStyle/>
        <a:p>
          <a:endParaRPr lang="en-US"/>
        </a:p>
      </dgm:t>
    </dgm:pt>
    <dgm:pt modelId="{A85B06A7-BAB2-480D-848E-7EF28723B96D}" type="sibTrans" cxnId="{435245A6-1A47-4BBB-A913-CEB2F1957A1E}">
      <dgm:prSet/>
      <dgm:spPr/>
      <dgm:t>
        <a:bodyPr/>
        <a:lstStyle/>
        <a:p>
          <a:endParaRPr lang="en-US"/>
        </a:p>
      </dgm:t>
    </dgm:pt>
    <dgm:pt modelId="{C6F14F02-2E0C-4140-A205-339574CD1996}">
      <dgm:prSet phldrT="[Text]"/>
      <dgm:spPr/>
      <dgm:t>
        <a:bodyPr/>
        <a:lstStyle/>
        <a:p>
          <a:r>
            <a:rPr lang="en-US" dirty="0" smtClean="0"/>
            <a:t>Appellate Courts</a:t>
          </a:r>
          <a:endParaRPr lang="en-US" dirty="0"/>
        </a:p>
      </dgm:t>
    </dgm:pt>
    <dgm:pt modelId="{1F4F40C0-BB12-4817-BE4E-35714FDDAE97}" type="parTrans" cxnId="{BC77DAD9-49A9-4FB8-A359-B8987870E9F6}">
      <dgm:prSet/>
      <dgm:spPr/>
      <dgm:t>
        <a:bodyPr/>
        <a:lstStyle/>
        <a:p>
          <a:endParaRPr lang="en-US"/>
        </a:p>
      </dgm:t>
    </dgm:pt>
    <dgm:pt modelId="{A5079438-30EE-4A11-8E1D-AB18A23260C0}" type="sibTrans" cxnId="{BC77DAD9-49A9-4FB8-A359-B8987870E9F6}">
      <dgm:prSet/>
      <dgm:spPr/>
      <dgm:t>
        <a:bodyPr/>
        <a:lstStyle/>
        <a:p>
          <a:endParaRPr lang="en-US"/>
        </a:p>
      </dgm:t>
    </dgm:pt>
    <dgm:pt modelId="{DF9C22E0-7EEC-422C-997F-7A8D309E14D9}">
      <dgm:prSet phldrT="[Text]"/>
      <dgm:spPr/>
      <dgm:t>
        <a:bodyPr/>
        <a:lstStyle/>
        <a:p>
          <a:endParaRPr lang="en-US" dirty="0"/>
        </a:p>
      </dgm:t>
    </dgm:pt>
    <dgm:pt modelId="{5087170D-4345-406D-A6B6-FC3E246D897C}" type="parTrans" cxnId="{FEC1176F-0F50-48E4-8B63-B144E7DA68E2}">
      <dgm:prSet/>
      <dgm:spPr/>
      <dgm:t>
        <a:bodyPr/>
        <a:lstStyle/>
        <a:p>
          <a:endParaRPr lang="en-US"/>
        </a:p>
      </dgm:t>
    </dgm:pt>
    <dgm:pt modelId="{0F8605D8-886E-4DBD-9A16-0D5FB8398DE3}" type="sibTrans" cxnId="{FEC1176F-0F50-48E4-8B63-B144E7DA68E2}">
      <dgm:prSet/>
      <dgm:spPr/>
      <dgm:t>
        <a:bodyPr/>
        <a:lstStyle/>
        <a:p>
          <a:endParaRPr lang="en-US"/>
        </a:p>
      </dgm:t>
    </dgm:pt>
    <dgm:pt modelId="{CCA80012-36DC-4BDB-B38D-59210F401732}">
      <dgm:prSet phldrT="[Text]"/>
      <dgm:spPr/>
      <dgm:t>
        <a:bodyPr/>
        <a:lstStyle/>
        <a:p>
          <a:r>
            <a:rPr lang="en-US" dirty="0" smtClean="0"/>
            <a:t>Tyler Technologies</a:t>
          </a:r>
          <a:endParaRPr lang="en-US" dirty="0"/>
        </a:p>
      </dgm:t>
    </dgm:pt>
    <dgm:pt modelId="{E8D15E9B-9CCF-4EFE-9C20-73A5FEE9386F}" type="parTrans" cxnId="{99DB2C6A-6EAE-41E5-852B-F5F82A511589}">
      <dgm:prSet/>
      <dgm:spPr/>
      <dgm:t>
        <a:bodyPr/>
        <a:lstStyle/>
        <a:p>
          <a:endParaRPr lang="en-US"/>
        </a:p>
      </dgm:t>
    </dgm:pt>
    <dgm:pt modelId="{60C2D5F5-D26F-4E82-8593-3C310F5200EC}" type="sibTrans" cxnId="{99DB2C6A-6EAE-41E5-852B-F5F82A511589}">
      <dgm:prSet/>
      <dgm:spPr/>
      <dgm:t>
        <a:bodyPr/>
        <a:lstStyle/>
        <a:p>
          <a:endParaRPr lang="en-US"/>
        </a:p>
      </dgm:t>
    </dgm:pt>
    <dgm:pt modelId="{D4F92A7D-706A-4745-B22A-E741A0518490}">
      <dgm:prSet phldrT="[Text]"/>
      <dgm:spPr/>
      <dgm:t>
        <a:bodyPr/>
        <a:lstStyle/>
        <a:p>
          <a:r>
            <a:rPr lang="en-US" dirty="0" smtClean="0"/>
            <a:t>Judicial Information Division</a:t>
          </a:r>
          <a:endParaRPr lang="en-US" dirty="0"/>
        </a:p>
      </dgm:t>
    </dgm:pt>
    <dgm:pt modelId="{2189BB26-D787-4BD6-B86A-71A484380236}" type="parTrans" cxnId="{72CECE61-8477-49C2-AACA-272A56574C1D}">
      <dgm:prSet/>
      <dgm:spPr/>
      <dgm:t>
        <a:bodyPr/>
        <a:lstStyle/>
        <a:p>
          <a:endParaRPr lang="en-US"/>
        </a:p>
      </dgm:t>
    </dgm:pt>
    <dgm:pt modelId="{27EFA717-C0B9-435C-BBB2-8A2E8B154205}" type="sibTrans" cxnId="{72CECE61-8477-49C2-AACA-272A56574C1D}">
      <dgm:prSet/>
      <dgm:spPr/>
      <dgm:t>
        <a:bodyPr/>
        <a:lstStyle/>
        <a:p>
          <a:endParaRPr lang="en-US"/>
        </a:p>
      </dgm:t>
    </dgm:pt>
    <dgm:pt modelId="{E2E9EB85-3C7E-4C77-9CE1-0A54925E7546}">
      <dgm:prSet phldrT="[Text]"/>
      <dgm:spPr/>
      <dgm:t>
        <a:bodyPr/>
        <a:lstStyle/>
        <a:p>
          <a:r>
            <a:rPr lang="en-US" dirty="0" smtClean="0"/>
            <a:t>NM Bar</a:t>
          </a:r>
          <a:endParaRPr lang="en-US" dirty="0"/>
        </a:p>
      </dgm:t>
    </dgm:pt>
    <dgm:pt modelId="{2E84976F-869F-4F9A-8445-40BCDBA6E1F9}" type="parTrans" cxnId="{AFF83E5A-6FEC-4184-A97C-0EFA7DD47C20}">
      <dgm:prSet/>
      <dgm:spPr/>
      <dgm:t>
        <a:bodyPr/>
        <a:lstStyle/>
        <a:p>
          <a:endParaRPr lang="en-US"/>
        </a:p>
      </dgm:t>
    </dgm:pt>
    <dgm:pt modelId="{CEDF7B27-1B78-47F9-8A3D-4805F84149F4}" type="sibTrans" cxnId="{AFF83E5A-6FEC-4184-A97C-0EFA7DD47C20}">
      <dgm:prSet/>
      <dgm:spPr/>
      <dgm:t>
        <a:bodyPr/>
        <a:lstStyle/>
        <a:p>
          <a:endParaRPr lang="en-US"/>
        </a:p>
      </dgm:t>
    </dgm:pt>
    <dgm:pt modelId="{C3153C9F-BD27-4238-87A3-DC7C3539B746}" type="pres">
      <dgm:prSet presAssocID="{80C8F0DA-45BB-4A04-BB94-48B380D474F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65F8E4-0E75-4A05-8BF7-C96056C5BE47}" type="pres">
      <dgm:prSet presAssocID="{E9A194CA-D4E2-4A62-9BD8-8DE75C383167}" presName="centerShape" presStyleLbl="node0" presStyleIdx="0" presStyleCnt="1"/>
      <dgm:spPr/>
      <dgm:t>
        <a:bodyPr/>
        <a:lstStyle/>
        <a:p>
          <a:endParaRPr lang="en-US"/>
        </a:p>
      </dgm:t>
    </dgm:pt>
    <dgm:pt modelId="{0AA2C453-03D9-4B9E-8E6F-B27F07C6EBEB}" type="pres">
      <dgm:prSet presAssocID="{9F991B61-E6A4-4E47-97D2-AB5CFE45A38B}" presName="parTrans" presStyleLbl="bgSibTrans2D1" presStyleIdx="0" presStyleCnt="12"/>
      <dgm:spPr/>
      <dgm:t>
        <a:bodyPr/>
        <a:lstStyle/>
        <a:p>
          <a:endParaRPr lang="en-US"/>
        </a:p>
      </dgm:t>
    </dgm:pt>
    <dgm:pt modelId="{EEFE2D48-F950-4DA6-98E4-31EB29A2C31D}" type="pres">
      <dgm:prSet presAssocID="{BA3458EF-88FF-4816-A232-F743E763F724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8E0F5C-C469-4507-92EB-5131350358C0}" type="pres">
      <dgm:prSet presAssocID="{6CA620F9-7432-4BA8-89E5-89FB7252DCC3}" presName="parTrans" presStyleLbl="bgSibTrans2D1" presStyleIdx="1" presStyleCnt="12"/>
      <dgm:spPr/>
      <dgm:t>
        <a:bodyPr/>
        <a:lstStyle/>
        <a:p>
          <a:endParaRPr lang="en-US"/>
        </a:p>
      </dgm:t>
    </dgm:pt>
    <dgm:pt modelId="{E5F6F5D0-4E52-46FE-B821-27C0E99B5C73}" type="pres">
      <dgm:prSet presAssocID="{4D94187B-0575-4938-A0C1-04E9C9A3E315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3B2665-6794-4F7B-800D-848C754CDB90}" type="pres">
      <dgm:prSet presAssocID="{264AA540-6FBB-4E61-859E-C28AD931EDC2}" presName="parTrans" presStyleLbl="bgSibTrans2D1" presStyleIdx="2" presStyleCnt="12"/>
      <dgm:spPr/>
      <dgm:t>
        <a:bodyPr/>
        <a:lstStyle/>
        <a:p>
          <a:endParaRPr lang="en-US"/>
        </a:p>
      </dgm:t>
    </dgm:pt>
    <dgm:pt modelId="{788124CE-B272-4CDF-A454-1870AB92085E}" type="pres">
      <dgm:prSet presAssocID="{158690A8-3553-4DA4-850B-EF2308AFD0A4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E22045-F4E9-4F70-8FE4-4E9A0C6AC903}" type="pres">
      <dgm:prSet presAssocID="{3EA9D3D2-AE08-4F71-892B-BF47A30A3FFF}" presName="parTrans" presStyleLbl="bgSibTrans2D1" presStyleIdx="3" presStyleCnt="12"/>
      <dgm:spPr/>
      <dgm:t>
        <a:bodyPr/>
        <a:lstStyle/>
        <a:p>
          <a:endParaRPr lang="en-US"/>
        </a:p>
      </dgm:t>
    </dgm:pt>
    <dgm:pt modelId="{4EB89939-C793-49C7-822A-165B4D9EC9D0}" type="pres">
      <dgm:prSet presAssocID="{08D96520-0D99-4D43-BD30-6F341FCEDD08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658046-5F4B-4FDE-B14F-DA3DB78EFDC5}" type="pres">
      <dgm:prSet presAssocID="{79E3D92F-12C7-4748-8E70-1287FE5E0D0B}" presName="parTrans" presStyleLbl="bgSibTrans2D1" presStyleIdx="4" presStyleCnt="12"/>
      <dgm:spPr/>
      <dgm:t>
        <a:bodyPr/>
        <a:lstStyle/>
        <a:p>
          <a:endParaRPr lang="en-US"/>
        </a:p>
      </dgm:t>
    </dgm:pt>
    <dgm:pt modelId="{43A61FFC-57CF-45A6-9EEB-19AF36A0F5D9}" type="pres">
      <dgm:prSet presAssocID="{D0CA836C-4317-44D1-BABA-592D9F811C83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BF0415-2C97-4990-9C6D-951CB607DCA7}" type="pres">
      <dgm:prSet presAssocID="{45885D4B-96F0-4243-B264-E5DAC372A6C8}" presName="parTrans" presStyleLbl="bgSibTrans2D1" presStyleIdx="5" presStyleCnt="12"/>
      <dgm:spPr/>
      <dgm:t>
        <a:bodyPr/>
        <a:lstStyle/>
        <a:p>
          <a:endParaRPr lang="en-US"/>
        </a:p>
      </dgm:t>
    </dgm:pt>
    <dgm:pt modelId="{D5306550-E495-4CDE-8CD7-9E1E6A2F7AB0}" type="pres">
      <dgm:prSet presAssocID="{241C54C3-FAD9-4D1B-91E4-8627CEE73516}" presName="node" presStyleLbl="node1" presStyleIdx="5" presStyleCnt="12" custRadScaleRad="100847" custRadScaleInc="10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A7DD8A-6CFF-494E-A656-F2F25C938833}" type="pres">
      <dgm:prSet presAssocID="{CDB01F73-E6EA-4347-B1F5-883B3E64CDE8}" presName="parTrans" presStyleLbl="bgSibTrans2D1" presStyleIdx="6" presStyleCnt="12"/>
      <dgm:spPr/>
      <dgm:t>
        <a:bodyPr/>
        <a:lstStyle/>
        <a:p>
          <a:endParaRPr lang="en-US"/>
        </a:p>
      </dgm:t>
    </dgm:pt>
    <dgm:pt modelId="{B5D227CD-6E34-49F3-8A99-0835F7E8426E}" type="pres">
      <dgm:prSet presAssocID="{C601F574-B413-42D5-9BFC-1FF0EF29361B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043B6E-1043-4E08-9F43-BF72C2B137A8}" type="pres">
      <dgm:prSet presAssocID="{049E4C36-E8D7-4608-82E6-3DBA170B0C28}" presName="parTrans" presStyleLbl="bgSibTrans2D1" presStyleIdx="7" presStyleCnt="12"/>
      <dgm:spPr/>
      <dgm:t>
        <a:bodyPr/>
        <a:lstStyle/>
        <a:p>
          <a:endParaRPr lang="en-US"/>
        </a:p>
      </dgm:t>
    </dgm:pt>
    <dgm:pt modelId="{17A94AD2-E347-4483-A40B-5CF2324ACC61}" type="pres">
      <dgm:prSet presAssocID="{D152A022-F23B-494D-BA6A-EF9C0D3481AC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E1DB82-2BF3-47A7-A1BC-29909CDB98E1}" type="pres">
      <dgm:prSet presAssocID="{1F4F40C0-BB12-4817-BE4E-35714FDDAE97}" presName="parTrans" presStyleLbl="bgSibTrans2D1" presStyleIdx="8" presStyleCnt="12"/>
      <dgm:spPr/>
      <dgm:t>
        <a:bodyPr/>
        <a:lstStyle/>
        <a:p>
          <a:endParaRPr lang="en-US"/>
        </a:p>
      </dgm:t>
    </dgm:pt>
    <dgm:pt modelId="{EB96A1EC-7B6F-4924-AFC8-F22EE6F012E9}" type="pres">
      <dgm:prSet presAssocID="{C6F14F02-2E0C-4140-A205-339574CD1996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700AF8-605D-45BB-9171-6412DB17B248}" type="pres">
      <dgm:prSet presAssocID="{E8D15E9B-9CCF-4EFE-9C20-73A5FEE9386F}" presName="parTrans" presStyleLbl="bgSibTrans2D1" presStyleIdx="9" presStyleCnt="12"/>
      <dgm:spPr/>
      <dgm:t>
        <a:bodyPr/>
        <a:lstStyle/>
        <a:p>
          <a:endParaRPr lang="en-US"/>
        </a:p>
      </dgm:t>
    </dgm:pt>
    <dgm:pt modelId="{BA64AED5-27A1-47BD-B051-3B96F2C89380}" type="pres">
      <dgm:prSet presAssocID="{CCA80012-36DC-4BDB-B38D-59210F401732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CAB6D6-15AB-4313-BDEF-282A3F2C75D5}" type="pres">
      <dgm:prSet presAssocID="{2189BB26-D787-4BD6-B86A-71A484380236}" presName="parTrans" presStyleLbl="bgSibTrans2D1" presStyleIdx="10" presStyleCnt="12" custLinFactNeighborX="-445"/>
      <dgm:spPr/>
      <dgm:t>
        <a:bodyPr/>
        <a:lstStyle/>
        <a:p>
          <a:endParaRPr lang="en-US"/>
        </a:p>
      </dgm:t>
    </dgm:pt>
    <dgm:pt modelId="{51A1A71F-12F4-42E6-85EE-95A0D1C660E1}" type="pres">
      <dgm:prSet presAssocID="{D4F92A7D-706A-4745-B22A-E741A0518490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BA6ECC-12AD-484D-8297-A42579F6735E}" type="pres">
      <dgm:prSet presAssocID="{2E84976F-869F-4F9A-8445-40BCDBA6E1F9}" presName="parTrans" presStyleLbl="bgSibTrans2D1" presStyleIdx="11" presStyleCnt="12"/>
      <dgm:spPr/>
      <dgm:t>
        <a:bodyPr/>
        <a:lstStyle/>
        <a:p>
          <a:endParaRPr lang="en-US"/>
        </a:p>
      </dgm:t>
    </dgm:pt>
    <dgm:pt modelId="{6B1CA2A7-9719-435C-A17F-1624DF3DB757}" type="pres">
      <dgm:prSet presAssocID="{E2E9EB85-3C7E-4C77-9CE1-0A54925E7546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35245A6-1A47-4BBB-A913-CEB2F1957A1E}" srcId="{E9A194CA-D4E2-4A62-9BD8-8DE75C383167}" destId="{D152A022-F23B-494D-BA6A-EF9C0D3481AC}" srcOrd="7" destOrd="0" parTransId="{049E4C36-E8D7-4608-82E6-3DBA170B0C28}" sibTransId="{A85B06A7-BAB2-480D-848E-7EF28723B96D}"/>
    <dgm:cxn modelId="{51DA66BB-18BE-4302-A688-78FAF3BA9193}" type="presOf" srcId="{1F4F40C0-BB12-4817-BE4E-35714FDDAE97}" destId="{37E1DB82-2BF3-47A7-A1BC-29909CDB98E1}" srcOrd="0" destOrd="0" presId="urn:microsoft.com/office/officeart/2005/8/layout/radial4"/>
    <dgm:cxn modelId="{E059A491-C63A-41C0-B29E-EC51273FAD1F}" type="presOf" srcId="{9F991B61-E6A4-4E47-97D2-AB5CFE45A38B}" destId="{0AA2C453-03D9-4B9E-8E6F-B27F07C6EBEB}" srcOrd="0" destOrd="0" presId="urn:microsoft.com/office/officeart/2005/8/layout/radial4"/>
    <dgm:cxn modelId="{FB764CB6-99F1-424D-A352-28D1018A9B85}" type="presOf" srcId="{C601F574-B413-42D5-9BFC-1FF0EF29361B}" destId="{B5D227CD-6E34-49F3-8A99-0835F7E8426E}" srcOrd="0" destOrd="0" presId="urn:microsoft.com/office/officeart/2005/8/layout/radial4"/>
    <dgm:cxn modelId="{69392762-1485-416B-B8AC-FFB45F71D73E}" type="presOf" srcId="{264AA540-6FBB-4E61-859E-C28AD931EDC2}" destId="{DE3B2665-6794-4F7B-800D-848C754CDB90}" srcOrd="0" destOrd="0" presId="urn:microsoft.com/office/officeart/2005/8/layout/radial4"/>
    <dgm:cxn modelId="{75514ED7-0381-4140-96F6-01DA540E3E70}" srcId="{E9A194CA-D4E2-4A62-9BD8-8DE75C383167}" destId="{08D96520-0D99-4D43-BD30-6F341FCEDD08}" srcOrd="3" destOrd="0" parTransId="{3EA9D3D2-AE08-4F71-892B-BF47A30A3FFF}" sibTransId="{83A99766-6688-43E2-9BE0-37AFB2C291E1}"/>
    <dgm:cxn modelId="{24B6560D-28EA-43F8-9641-CADDD79D07B2}" type="presOf" srcId="{CDB01F73-E6EA-4347-B1F5-883B3E64CDE8}" destId="{56A7DD8A-6CFF-494E-A656-F2F25C938833}" srcOrd="0" destOrd="0" presId="urn:microsoft.com/office/officeart/2005/8/layout/radial4"/>
    <dgm:cxn modelId="{21CFE009-C22C-416E-A05A-5FCED28FAF49}" type="presOf" srcId="{80C8F0DA-45BB-4A04-BB94-48B380D474FA}" destId="{C3153C9F-BD27-4238-87A3-DC7C3539B746}" srcOrd="0" destOrd="0" presId="urn:microsoft.com/office/officeart/2005/8/layout/radial4"/>
    <dgm:cxn modelId="{B02E7C53-9C1A-432E-A953-71C6F3A37D9F}" srcId="{E9A194CA-D4E2-4A62-9BD8-8DE75C383167}" destId="{241C54C3-FAD9-4D1B-91E4-8627CEE73516}" srcOrd="5" destOrd="0" parTransId="{45885D4B-96F0-4243-B264-E5DAC372A6C8}" sibTransId="{CF9A84FB-9709-4FCB-B6A7-143269B86E9C}"/>
    <dgm:cxn modelId="{F2418212-891A-455B-A066-24A952913A04}" srcId="{E9A194CA-D4E2-4A62-9BD8-8DE75C383167}" destId="{BA3458EF-88FF-4816-A232-F743E763F724}" srcOrd="0" destOrd="0" parTransId="{9F991B61-E6A4-4E47-97D2-AB5CFE45A38B}" sibTransId="{8D5A9D06-54D2-4800-B0C2-827EBED992A2}"/>
    <dgm:cxn modelId="{FEC1176F-0F50-48E4-8B63-B144E7DA68E2}" srcId="{80C8F0DA-45BB-4A04-BB94-48B380D474FA}" destId="{DF9C22E0-7EEC-422C-997F-7A8D309E14D9}" srcOrd="1" destOrd="0" parTransId="{5087170D-4345-406D-A6B6-FC3E246D897C}" sibTransId="{0F8605D8-886E-4DBD-9A16-0D5FB8398DE3}"/>
    <dgm:cxn modelId="{A2DCEC7A-101D-49CC-B2FE-3AEE1EB24485}" type="presOf" srcId="{BA3458EF-88FF-4816-A232-F743E763F724}" destId="{EEFE2D48-F950-4DA6-98E4-31EB29A2C31D}" srcOrd="0" destOrd="0" presId="urn:microsoft.com/office/officeart/2005/8/layout/radial4"/>
    <dgm:cxn modelId="{AAAA8B85-CD7E-4E8E-B80A-B1EE5AA2A9EF}" type="presOf" srcId="{08D96520-0D99-4D43-BD30-6F341FCEDD08}" destId="{4EB89939-C793-49C7-822A-165B4D9EC9D0}" srcOrd="0" destOrd="0" presId="urn:microsoft.com/office/officeart/2005/8/layout/radial4"/>
    <dgm:cxn modelId="{4E6C1FAB-BE5E-409A-8680-08CEB2449EA8}" type="presOf" srcId="{E9A194CA-D4E2-4A62-9BD8-8DE75C383167}" destId="{ED65F8E4-0E75-4A05-8BF7-C96056C5BE47}" srcOrd="0" destOrd="0" presId="urn:microsoft.com/office/officeart/2005/8/layout/radial4"/>
    <dgm:cxn modelId="{CC48DC7D-FF28-46B6-B159-F1CCB744EF4C}" type="presOf" srcId="{D0CA836C-4317-44D1-BABA-592D9F811C83}" destId="{43A61FFC-57CF-45A6-9EEB-19AF36A0F5D9}" srcOrd="0" destOrd="0" presId="urn:microsoft.com/office/officeart/2005/8/layout/radial4"/>
    <dgm:cxn modelId="{3798A4A6-BB9C-4D26-A3A7-BED4E6AB698E}" type="presOf" srcId="{D152A022-F23B-494D-BA6A-EF9C0D3481AC}" destId="{17A94AD2-E347-4483-A40B-5CF2324ACC61}" srcOrd="0" destOrd="0" presId="urn:microsoft.com/office/officeart/2005/8/layout/radial4"/>
    <dgm:cxn modelId="{31570B49-5342-42CD-BF6C-C04285F5A6FA}" type="presOf" srcId="{CCA80012-36DC-4BDB-B38D-59210F401732}" destId="{BA64AED5-27A1-47BD-B051-3B96F2C89380}" srcOrd="0" destOrd="0" presId="urn:microsoft.com/office/officeart/2005/8/layout/radial4"/>
    <dgm:cxn modelId="{B4CD2FFA-8576-4810-97F2-38CF3865FFF1}" type="presOf" srcId="{158690A8-3553-4DA4-850B-EF2308AFD0A4}" destId="{788124CE-B272-4CDF-A454-1870AB92085E}" srcOrd="0" destOrd="0" presId="urn:microsoft.com/office/officeart/2005/8/layout/radial4"/>
    <dgm:cxn modelId="{D4869044-DC76-47F8-B6F3-E894025B7142}" type="presOf" srcId="{45885D4B-96F0-4243-B264-E5DAC372A6C8}" destId="{30BF0415-2C97-4990-9C6D-951CB607DCA7}" srcOrd="0" destOrd="0" presId="urn:microsoft.com/office/officeart/2005/8/layout/radial4"/>
    <dgm:cxn modelId="{25F95420-018C-4189-A5C5-4BDA3A67B351}" type="presOf" srcId="{4D94187B-0575-4938-A0C1-04E9C9A3E315}" destId="{E5F6F5D0-4E52-46FE-B821-27C0E99B5C73}" srcOrd="0" destOrd="0" presId="urn:microsoft.com/office/officeart/2005/8/layout/radial4"/>
    <dgm:cxn modelId="{F3792CA7-921B-45D8-9C28-692E6DEB40D2}" type="presOf" srcId="{2189BB26-D787-4BD6-B86A-71A484380236}" destId="{8DCAB6D6-15AB-4313-BDEF-282A3F2C75D5}" srcOrd="0" destOrd="0" presId="urn:microsoft.com/office/officeart/2005/8/layout/radial4"/>
    <dgm:cxn modelId="{99DB2C6A-6EAE-41E5-852B-F5F82A511589}" srcId="{E9A194CA-D4E2-4A62-9BD8-8DE75C383167}" destId="{CCA80012-36DC-4BDB-B38D-59210F401732}" srcOrd="9" destOrd="0" parTransId="{E8D15E9B-9CCF-4EFE-9C20-73A5FEE9386F}" sibTransId="{60C2D5F5-D26F-4E82-8593-3C310F5200EC}"/>
    <dgm:cxn modelId="{5A20ADE5-1CDA-42A1-A681-89805A3F80C2}" srcId="{E9A194CA-D4E2-4A62-9BD8-8DE75C383167}" destId="{158690A8-3553-4DA4-850B-EF2308AFD0A4}" srcOrd="2" destOrd="0" parTransId="{264AA540-6FBB-4E61-859E-C28AD931EDC2}" sibTransId="{DA73EEE8-B02E-4DF9-AE5A-C27797EB8FA9}"/>
    <dgm:cxn modelId="{07D44401-6328-4876-935C-CD5B3B75AF15}" type="presOf" srcId="{3EA9D3D2-AE08-4F71-892B-BF47A30A3FFF}" destId="{91E22045-F4E9-4F70-8FE4-4E9A0C6AC903}" srcOrd="0" destOrd="0" presId="urn:microsoft.com/office/officeart/2005/8/layout/radial4"/>
    <dgm:cxn modelId="{54D51A26-E23E-49AA-995E-3C52FCE9C741}" type="presOf" srcId="{049E4C36-E8D7-4608-82E6-3DBA170B0C28}" destId="{C8043B6E-1043-4E08-9F43-BF72C2B137A8}" srcOrd="0" destOrd="0" presId="urn:microsoft.com/office/officeart/2005/8/layout/radial4"/>
    <dgm:cxn modelId="{B86DA6C4-C12F-4C74-8ECC-256570B0AD09}" type="presOf" srcId="{E8D15E9B-9CCF-4EFE-9C20-73A5FEE9386F}" destId="{C2700AF8-605D-45BB-9171-6412DB17B248}" srcOrd="0" destOrd="0" presId="urn:microsoft.com/office/officeart/2005/8/layout/radial4"/>
    <dgm:cxn modelId="{F9D7AF74-4657-45A2-909B-519CB06850ED}" srcId="{E9A194CA-D4E2-4A62-9BD8-8DE75C383167}" destId="{C601F574-B413-42D5-9BFC-1FF0EF29361B}" srcOrd="6" destOrd="0" parTransId="{CDB01F73-E6EA-4347-B1F5-883B3E64CDE8}" sibTransId="{817D3604-83BC-4038-8DCD-32597460FF3A}"/>
    <dgm:cxn modelId="{AFF83E5A-6FEC-4184-A97C-0EFA7DD47C20}" srcId="{E9A194CA-D4E2-4A62-9BD8-8DE75C383167}" destId="{E2E9EB85-3C7E-4C77-9CE1-0A54925E7546}" srcOrd="11" destOrd="0" parTransId="{2E84976F-869F-4F9A-8445-40BCDBA6E1F9}" sibTransId="{CEDF7B27-1B78-47F9-8A3D-4805F84149F4}"/>
    <dgm:cxn modelId="{227F8982-CEA9-45C3-8BD3-85A42EE04980}" type="presOf" srcId="{C6F14F02-2E0C-4140-A205-339574CD1996}" destId="{EB96A1EC-7B6F-4924-AFC8-F22EE6F012E9}" srcOrd="0" destOrd="0" presId="urn:microsoft.com/office/officeart/2005/8/layout/radial4"/>
    <dgm:cxn modelId="{E8308FC5-4832-4D44-BFA1-B4E25527E81C}" srcId="{E9A194CA-D4E2-4A62-9BD8-8DE75C383167}" destId="{D0CA836C-4317-44D1-BABA-592D9F811C83}" srcOrd="4" destOrd="0" parTransId="{79E3D92F-12C7-4748-8E70-1287FE5E0D0B}" sibTransId="{27BB2248-45E0-43CC-9446-985B1A7D3D8D}"/>
    <dgm:cxn modelId="{78E3A662-51D7-4C72-9C7A-5A25B700F3D9}" srcId="{E9A194CA-D4E2-4A62-9BD8-8DE75C383167}" destId="{4D94187B-0575-4938-A0C1-04E9C9A3E315}" srcOrd="1" destOrd="0" parTransId="{6CA620F9-7432-4BA8-89E5-89FB7252DCC3}" sibTransId="{C568BC2E-C793-43AC-B20B-5CB4FD0E1E75}"/>
    <dgm:cxn modelId="{BC77DAD9-49A9-4FB8-A359-B8987870E9F6}" srcId="{E9A194CA-D4E2-4A62-9BD8-8DE75C383167}" destId="{C6F14F02-2E0C-4140-A205-339574CD1996}" srcOrd="8" destOrd="0" parTransId="{1F4F40C0-BB12-4817-BE4E-35714FDDAE97}" sibTransId="{A5079438-30EE-4A11-8E1D-AB18A23260C0}"/>
    <dgm:cxn modelId="{72CECE61-8477-49C2-AACA-272A56574C1D}" srcId="{E9A194CA-D4E2-4A62-9BD8-8DE75C383167}" destId="{D4F92A7D-706A-4745-B22A-E741A0518490}" srcOrd="10" destOrd="0" parTransId="{2189BB26-D787-4BD6-B86A-71A484380236}" sibTransId="{27EFA717-C0B9-435C-BBB2-8A2E8B154205}"/>
    <dgm:cxn modelId="{8B245E8F-7DD2-4A2C-A24C-FB6502597C99}" type="presOf" srcId="{E2E9EB85-3C7E-4C77-9CE1-0A54925E7546}" destId="{6B1CA2A7-9719-435C-A17F-1624DF3DB757}" srcOrd="0" destOrd="0" presId="urn:microsoft.com/office/officeart/2005/8/layout/radial4"/>
    <dgm:cxn modelId="{D4E5E6E5-B236-4AB5-9CE1-30A03A6ED6AD}" type="presOf" srcId="{79E3D92F-12C7-4748-8E70-1287FE5E0D0B}" destId="{D7658046-5F4B-4FDE-B14F-DA3DB78EFDC5}" srcOrd="0" destOrd="0" presId="urn:microsoft.com/office/officeart/2005/8/layout/radial4"/>
    <dgm:cxn modelId="{0DDA8958-049C-4921-B828-C16358D9A391}" type="presOf" srcId="{241C54C3-FAD9-4D1B-91E4-8627CEE73516}" destId="{D5306550-E495-4CDE-8CD7-9E1E6A2F7AB0}" srcOrd="0" destOrd="0" presId="urn:microsoft.com/office/officeart/2005/8/layout/radial4"/>
    <dgm:cxn modelId="{C7853402-F7AF-4D8A-B175-36B812AA935F}" type="presOf" srcId="{6CA620F9-7432-4BA8-89E5-89FB7252DCC3}" destId="{2D8E0F5C-C469-4507-92EB-5131350358C0}" srcOrd="0" destOrd="0" presId="urn:microsoft.com/office/officeart/2005/8/layout/radial4"/>
    <dgm:cxn modelId="{E289DFCE-7CDB-48DC-AF50-5B8E6AB21439}" type="presOf" srcId="{2E84976F-869F-4F9A-8445-40BCDBA6E1F9}" destId="{DCBA6ECC-12AD-484D-8297-A42579F6735E}" srcOrd="0" destOrd="0" presId="urn:microsoft.com/office/officeart/2005/8/layout/radial4"/>
    <dgm:cxn modelId="{E3C0991E-EEAD-4E5C-8B35-58E7BDDEB5A2}" srcId="{80C8F0DA-45BB-4A04-BB94-48B380D474FA}" destId="{E9A194CA-D4E2-4A62-9BD8-8DE75C383167}" srcOrd="0" destOrd="0" parTransId="{5DA43663-B8B7-49AC-AF26-9649E8C25A86}" sibTransId="{996001D1-9487-4A84-AB92-D328A9E28C0C}"/>
    <dgm:cxn modelId="{6DA0B0F9-D172-404D-8973-C1BF5E9F76D9}" type="presOf" srcId="{D4F92A7D-706A-4745-B22A-E741A0518490}" destId="{51A1A71F-12F4-42E6-85EE-95A0D1C660E1}" srcOrd="0" destOrd="0" presId="urn:microsoft.com/office/officeart/2005/8/layout/radial4"/>
    <dgm:cxn modelId="{924A82D9-1458-4D41-A66D-6F6A622FE0CE}" type="presParOf" srcId="{C3153C9F-BD27-4238-87A3-DC7C3539B746}" destId="{ED65F8E4-0E75-4A05-8BF7-C96056C5BE47}" srcOrd="0" destOrd="0" presId="urn:microsoft.com/office/officeart/2005/8/layout/radial4"/>
    <dgm:cxn modelId="{1F9208DB-AE10-4B06-838F-4635A3F7ED22}" type="presParOf" srcId="{C3153C9F-BD27-4238-87A3-DC7C3539B746}" destId="{0AA2C453-03D9-4B9E-8E6F-B27F07C6EBEB}" srcOrd="1" destOrd="0" presId="urn:microsoft.com/office/officeart/2005/8/layout/radial4"/>
    <dgm:cxn modelId="{9C156643-6847-4188-8C4F-287911911629}" type="presParOf" srcId="{C3153C9F-BD27-4238-87A3-DC7C3539B746}" destId="{EEFE2D48-F950-4DA6-98E4-31EB29A2C31D}" srcOrd="2" destOrd="0" presId="urn:microsoft.com/office/officeart/2005/8/layout/radial4"/>
    <dgm:cxn modelId="{D3266E67-1F16-407F-A536-FD27F3DA0F78}" type="presParOf" srcId="{C3153C9F-BD27-4238-87A3-DC7C3539B746}" destId="{2D8E0F5C-C469-4507-92EB-5131350358C0}" srcOrd="3" destOrd="0" presId="urn:microsoft.com/office/officeart/2005/8/layout/radial4"/>
    <dgm:cxn modelId="{F466DB7A-E471-4156-A837-EFDEFD858768}" type="presParOf" srcId="{C3153C9F-BD27-4238-87A3-DC7C3539B746}" destId="{E5F6F5D0-4E52-46FE-B821-27C0E99B5C73}" srcOrd="4" destOrd="0" presId="urn:microsoft.com/office/officeart/2005/8/layout/radial4"/>
    <dgm:cxn modelId="{C7B88896-D4ED-448A-BD40-5BF3DC70E3C5}" type="presParOf" srcId="{C3153C9F-BD27-4238-87A3-DC7C3539B746}" destId="{DE3B2665-6794-4F7B-800D-848C754CDB90}" srcOrd="5" destOrd="0" presId="urn:microsoft.com/office/officeart/2005/8/layout/radial4"/>
    <dgm:cxn modelId="{F97C1A55-9091-4C09-9FC4-1150D6B191EB}" type="presParOf" srcId="{C3153C9F-BD27-4238-87A3-DC7C3539B746}" destId="{788124CE-B272-4CDF-A454-1870AB92085E}" srcOrd="6" destOrd="0" presId="urn:microsoft.com/office/officeart/2005/8/layout/radial4"/>
    <dgm:cxn modelId="{79A8D5B0-315A-4CCE-AF01-9E1719F8FADC}" type="presParOf" srcId="{C3153C9F-BD27-4238-87A3-DC7C3539B746}" destId="{91E22045-F4E9-4F70-8FE4-4E9A0C6AC903}" srcOrd="7" destOrd="0" presId="urn:microsoft.com/office/officeart/2005/8/layout/radial4"/>
    <dgm:cxn modelId="{C127C347-22C8-400E-9FC7-DB108ED4B7A5}" type="presParOf" srcId="{C3153C9F-BD27-4238-87A3-DC7C3539B746}" destId="{4EB89939-C793-49C7-822A-165B4D9EC9D0}" srcOrd="8" destOrd="0" presId="urn:microsoft.com/office/officeart/2005/8/layout/radial4"/>
    <dgm:cxn modelId="{1BE24113-4210-4672-A114-1C4B0A2CF5B2}" type="presParOf" srcId="{C3153C9F-BD27-4238-87A3-DC7C3539B746}" destId="{D7658046-5F4B-4FDE-B14F-DA3DB78EFDC5}" srcOrd="9" destOrd="0" presId="urn:microsoft.com/office/officeart/2005/8/layout/radial4"/>
    <dgm:cxn modelId="{99971A2D-9EC2-432A-A8DA-6F2BC2315F03}" type="presParOf" srcId="{C3153C9F-BD27-4238-87A3-DC7C3539B746}" destId="{43A61FFC-57CF-45A6-9EEB-19AF36A0F5D9}" srcOrd="10" destOrd="0" presId="urn:microsoft.com/office/officeart/2005/8/layout/radial4"/>
    <dgm:cxn modelId="{37EA50EC-2B78-406A-94EF-DFA731987A71}" type="presParOf" srcId="{C3153C9F-BD27-4238-87A3-DC7C3539B746}" destId="{30BF0415-2C97-4990-9C6D-951CB607DCA7}" srcOrd="11" destOrd="0" presId="urn:microsoft.com/office/officeart/2005/8/layout/radial4"/>
    <dgm:cxn modelId="{4B4350A8-C422-485C-B035-2306EF58B081}" type="presParOf" srcId="{C3153C9F-BD27-4238-87A3-DC7C3539B746}" destId="{D5306550-E495-4CDE-8CD7-9E1E6A2F7AB0}" srcOrd="12" destOrd="0" presId="urn:microsoft.com/office/officeart/2005/8/layout/radial4"/>
    <dgm:cxn modelId="{9446C702-FB03-4818-A53B-983C549E0F83}" type="presParOf" srcId="{C3153C9F-BD27-4238-87A3-DC7C3539B746}" destId="{56A7DD8A-6CFF-494E-A656-F2F25C938833}" srcOrd="13" destOrd="0" presId="urn:microsoft.com/office/officeart/2005/8/layout/radial4"/>
    <dgm:cxn modelId="{5F1F0B78-0EB1-4AE4-85C8-3C1F2C655704}" type="presParOf" srcId="{C3153C9F-BD27-4238-87A3-DC7C3539B746}" destId="{B5D227CD-6E34-49F3-8A99-0835F7E8426E}" srcOrd="14" destOrd="0" presId="urn:microsoft.com/office/officeart/2005/8/layout/radial4"/>
    <dgm:cxn modelId="{A3E12919-8E15-4BDD-9770-3E57F15BFFDA}" type="presParOf" srcId="{C3153C9F-BD27-4238-87A3-DC7C3539B746}" destId="{C8043B6E-1043-4E08-9F43-BF72C2B137A8}" srcOrd="15" destOrd="0" presId="urn:microsoft.com/office/officeart/2005/8/layout/radial4"/>
    <dgm:cxn modelId="{A9C2BAF8-0977-4759-B771-5D45C776D2B9}" type="presParOf" srcId="{C3153C9F-BD27-4238-87A3-DC7C3539B746}" destId="{17A94AD2-E347-4483-A40B-5CF2324ACC61}" srcOrd="16" destOrd="0" presId="urn:microsoft.com/office/officeart/2005/8/layout/radial4"/>
    <dgm:cxn modelId="{C7B1ED15-F62D-4EF0-B03C-7E5130454654}" type="presParOf" srcId="{C3153C9F-BD27-4238-87A3-DC7C3539B746}" destId="{37E1DB82-2BF3-47A7-A1BC-29909CDB98E1}" srcOrd="17" destOrd="0" presId="urn:microsoft.com/office/officeart/2005/8/layout/radial4"/>
    <dgm:cxn modelId="{2F16C3E8-F210-4BB7-AC5A-8E78C0ED4AFA}" type="presParOf" srcId="{C3153C9F-BD27-4238-87A3-DC7C3539B746}" destId="{EB96A1EC-7B6F-4924-AFC8-F22EE6F012E9}" srcOrd="18" destOrd="0" presId="urn:microsoft.com/office/officeart/2005/8/layout/radial4"/>
    <dgm:cxn modelId="{B32622BC-AF15-479C-B4CC-C2D7F5A96E19}" type="presParOf" srcId="{C3153C9F-BD27-4238-87A3-DC7C3539B746}" destId="{C2700AF8-605D-45BB-9171-6412DB17B248}" srcOrd="19" destOrd="0" presId="urn:microsoft.com/office/officeart/2005/8/layout/radial4"/>
    <dgm:cxn modelId="{126D7A85-5FBC-4196-9423-151477675E74}" type="presParOf" srcId="{C3153C9F-BD27-4238-87A3-DC7C3539B746}" destId="{BA64AED5-27A1-47BD-B051-3B96F2C89380}" srcOrd="20" destOrd="0" presId="urn:microsoft.com/office/officeart/2005/8/layout/radial4"/>
    <dgm:cxn modelId="{08ADF86C-E665-4F40-9C90-83F14AF00D49}" type="presParOf" srcId="{C3153C9F-BD27-4238-87A3-DC7C3539B746}" destId="{8DCAB6D6-15AB-4313-BDEF-282A3F2C75D5}" srcOrd="21" destOrd="0" presId="urn:microsoft.com/office/officeart/2005/8/layout/radial4"/>
    <dgm:cxn modelId="{20755C14-01F2-417B-8102-45857179F467}" type="presParOf" srcId="{C3153C9F-BD27-4238-87A3-DC7C3539B746}" destId="{51A1A71F-12F4-42E6-85EE-95A0D1C660E1}" srcOrd="22" destOrd="0" presId="urn:microsoft.com/office/officeart/2005/8/layout/radial4"/>
    <dgm:cxn modelId="{19B81DE9-EAA5-42D0-9DF2-699F3867AFAD}" type="presParOf" srcId="{C3153C9F-BD27-4238-87A3-DC7C3539B746}" destId="{DCBA6ECC-12AD-484D-8297-A42579F6735E}" srcOrd="23" destOrd="0" presId="urn:microsoft.com/office/officeart/2005/8/layout/radial4"/>
    <dgm:cxn modelId="{A96ACB09-5A5B-4611-AA58-038FA3CF2461}" type="presParOf" srcId="{C3153C9F-BD27-4238-87A3-DC7C3539B746}" destId="{6B1CA2A7-9719-435C-A17F-1624DF3DB757}" srcOrd="2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B1DCAF-F0B9-408B-A97D-B801F5A47C0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AB6C0C-7828-4874-886F-5A92B5DC973A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n-US" sz="2000" b="1" dirty="0" smtClean="0"/>
            <a:t>FY07</a:t>
          </a:r>
          <a:endParaRPr lang="en-US" sz="2000" b="1" dirty="0"/>
        </a:p>
      </dgm:t>
    </dgm:pt>
    <dgm:pt modelId="{C0DA826C-FE31-4E97-A3FC-E18BE356502E}" type="parTrans" cxnId="{070C6FC0-ABD3-47C0-8889-86608CEBD309}">
      <dgm:prSet/>
      <dgm:spPr/>
      <dgm:t>
        <a:bodyPr/>
        <a:lstStyle/>
        <a:p>
          <a:endParaRPr lang="en-US"/>
        </a:p>
      </dgm:t>
    </dgm:pt>
    <dgm:pt modelId="{8CC44520-90BC-4F78-A30F-2BA093B11DD8}" type="sibTrans" cxnId="{070C6FC0-ABD3-47C0-8889-86608CEBD309}">
      <dgm:prSet/>
      <dgm:spPr/>
      <dgm:t>
        <a:bodyPr/>
        <a:lstStyle/>
        <a:p>
          <a:endParaRPr lang="en-US"/>
        </a:p>
      </dgm:t>
    </dgm:pt>
    <dgm:pt modelId="{4D3BF225-C84C-4DAB-9BBF-C715544C8EBF}">
      <dgm:prSet phldrT="[Text]"/>
      <dgm:spPr/>
      <dgm:t>
        <a:bodyPr/>
        <a:lstStyle/>
        <a:p>
          <a:r>
            <a:rPr lang="en-US" dirty="0" smtClean="0">
              <a:latin typeface="+mj-lt"/>
              <a:cs typeface="Arial" pitchFamily="34" charset="0"/>
            </a:rPr>
            <a:t>AOC Issued RFP and at JIFFY’s Direction Created an Evaluation Committee of 150 clerks, judges and staff</a:t>
          </a:r>
          <a:endParaRPr lang="en-US" dirty="0">
            <a:latin typeface="+mj-lt"/>
            <a:cs typeface="Arial" pitchFamily="34" charset="0"/>
          </a:endParaRPr>
        </a:p>
      </dgm:t>
    </dgm:pt>
    <dgm:pt modelId="{DC4221F0-F7AD-4B61-BB35-041D3A100782}" type="parTrans" cxnId="{9917BE77-F815-4810-8A45-8F014D0492E9}">
      <dgm:prSet/>
      <dgm:spPr/>
      <dgm:t>
        <a:bodyPr/>
        <a:lstStyle/>
        <a:p>
          <a:endParaRPr lang="en-US"/>
        </a:p>
      </dgm:t>
    </dgm:pt>
    <dgm:pt modelId="{76F9D73E-ADD2-45C9-830D-632599FF4B01}" type="sibTrans" cxnId="{9917BE77-F815-4810-8A45-8F014D0492E9}">
      <dgm:prSet/>
      <dgm:spPr/>
      <dgm:t>
        <a:bodyPr/>
        <a:lstStyle/>
        <a:p>
          <a:endParaRPr lang="en-US"/>
        </a:p>
      </dgm:t>
    </dgm:pt>
    <dgm:pt modelId="{0DDF5A77-8D7A-4AAC-8364-C64F9D722CC0}">
      <dgm:prSet phldrT="[Text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n-US" sz="2000" b="1" dirty="0" smtClean="0"/>
            <a:t>FY08</a:t>
          </a:r>
          <a:endParaRPr lang="en-US" sz="2000" b="1" dirty="0"/>
        </a:p>
      </dgm:t>
    </dgm:pt>
    <dgm:pt modelId="{DE720B8B-9CA6-4CFA-96B9-7DA3B62921DA}" type="parTrans" cxnId="{AADB6850-0210-45EA-B26E-2753DB43A0A4}">
      <dgm:prSet/>
      <dgm:spPr/>
      <dgm:t>
        <a:bodyPr/>
        <a:lstStyle/>
        <a:p>
          <a:endParaRPr lang="en-US"/>
        </a:p>
      </dgm:t>
    </dgm:pt>
    <dgm:pt modelId="{DFED4797-7ACD-4F1F-BF5B-A2A5362BAEBC}" type="sibTrans" cxnId="{AADB6850-0210-45EA-B26E-2753DB43A0A4}">
      <dgm:prSet/>
      <dgm:spPr/>
      <dgm:t>
        <a:bodyPr/>
        <a:lstStyle/>
        <a:p>
          <a:endParaRPr lang="en-US"/>
        </a:p>
      </dgm:t>
    </dgm:pt>
    <dgm:pt modelId="{B003CDEB-DE36-4BB6-A472-4E5D2C081629}">
      <dgm:prSet phldrT="[Text]"/>
      <dgm:spPr/>
      <dgm:t>
        <a:bodyPr/>
        <a:lstStyle/>
        <a:p>
          <a:r>
            <a:rPr lang="en-US" dirty="0" smtClean="0"/>
            <a:t>To closely involve stakeholders in Odyssey Governance, JIFFY Creates Odyssey Steering Committee</a:t>
          </a:r>
          <a:endParaRPr lang="en-US" dirty="0"/>
        </a:p>
      </dgm:t>
    </dgm:pt>
    <dgm:pt modelId="{174C54B0-95DF-4A1C-98FC-B97A7CED5C91}" type="parTrans" cxnId="{64A7B879-BD9C-46BC-9854-C81B56177130}">
      <dgm:prSet/>
      <dgm:spPr/>
      <dgm:t>
        <a:bodyPr/>
        <a:lstStyle/>
        <a:p>
          <a:endParaRPr lang="en-US"/>
        </a:p>
      </dgm:t>
    </dgm:pt>
    <dgm:pt modelId="{4EEDE66C-3D81-46BE-A7B6-BC9408240BDF}" type="sibTrans" cxnId="{64A7B879-BD9C-46BC-9854-C81B56177130}">
      <dgm:prSet/>
      <dgm:spPr/>
      <dgm:t>
        <a:bodyPr/>
        <a:lstStyle/>
        <a:p>
          <a:endParaRPr lang="en-US"/>
        </a:p>
      </dgm:t>
    </dgm:pt>
    <dgm:pt modelId="{3A77F8C5-E565-4F3D-A679-15E0658602DB}">
      <dgm:prSet phldrT="[Text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n-US" sz="2000" b="1" dirty="0" smtClean="0"/>
            <a:t>FY09</a:t>
          </a:r>
          <a:endParaRPr lang="en-US" sz="2000" b="1" dirty="0"/>
        </a:p>
      </dgm:t>
    </dgm:pt>
    <dgm:pt modelId="{5C49EED5-859F-4E1A-8018-6F9C56CEB2B1}" type="parTrans" cxnId="{7A91BB7D-7CC2-4ADE-AAC0-CD1E5FF66A71}">
      <dgm:prSet/>
      <dgm:spPr/>
      <dgm:t>
        <a:bodyPr/>
        <a:lstStyle/>
        <a:p>
          <a:endParaRPr lang="en-US"/>
        </a:p>
      </dgm:t>
    </dgm:pt>
    <dgm:pt modelId="{DC7118F1-EE3D-4388-B94E-BC1AC99B28E5}" type="sibTrans" cxnId="{7A91BB7D-7CC2-4ADE-AAC0-CD1E5FF66A71}">
      <dgm:prSet/>
      <dgm:spPr/>
      <dgm:t>
        <a:bodyPr/>
        <a:lstStyle/>
        <a:p>
          <a:endParaRPr lang="en-US"/>
        </a:p>
      </dgm:t>
    </dgm:pt>
    <dgm:pt modelId="{FEC5114F-C7A2-42BF-93E8-03045460FF99}">
      <dgm:prSet phldrT="[Text]"/>
      <dgm:spPr/>
      <dgm:t>
        <a:bodyPr/>
        <a:lstStyle/>
        <a:p>
          <a:r>
            <a:rPr lang="en-US" dirty="0" smtClean="0"/>
            <a:t>JIFFY Creates E-Filing Committee and Begins E-Filing Pilot</a:t>
          </a:r>
          <a:endParaRPr lang="en-US" dirty="0"/>
        </a:p>
      </dgm:t>
    </dgm:pt>
    <dgm:pt modelId="{298A8AA2-7671-4737-8650-B748013A5F0B}" type="parTrans" cxnId="{3794BDDF-AD28-4745-A183-ECA3DD51BE2A}">
      <dgm:prSet/>
      <dgm:spPr/>
      <dgm:t>
        <a:bodyPr/>
        <a:lstStyle/>
        <a:p>
          <a:endParaRPr lang="en-US"/>
        </a:p>
      </dgm:t>
    </dgm:pt>
    <dgm:pt modelId="{69F01766-3C70-45D2-B4AC-A9E2E2EDDE64}" type="sibTrans" cxnId="{3794BDDF-AD28-4745-A183-ECA3DD51BE2A}">
      <dgm:prSet/>
      <dgm:spPr/>
      <dgm:t>
        <a:bodyPr/>
        <a:lstStyle/>
        <a:p>
          <a:endParaRPr lang="en-US"/>
        </a:p>
      </dgm:t>
    </dgm:pt>
    <dgm:pt modelId="{1560685A-48AC-4999-AA2E-61FC90335BC0}">
      <dgm:prSet phldrT="[Text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n-US" sz="1800" b="1" dirty="0" smtClean="0"/>
            <a:t>FY11</a:t>
          </a:r>
          <a:r>
            <a:rPr lang="en-US" sz="1800" dirty="0" smtClean="0"/>
            <a:t> </a:t>
          </a:r>
          <a:endParaRPr lang="en-US" sz="1800" dirty="0"/>
        </a:p>
      </dgm:t>
    </dgm:pt>
    <dgm:pt modelId="{C811816D-EDFA-480E-AD57-6E14A0AE8830}" type="parTrans" cxnId="{438F294E-5888-4A47-93A9-0F67FFDD5ED1}">
      <dgm:prSet/>
      <dgm:spPr/>
      <dgm:t>
        <a:bodyPr/>
        <a:lstStyle/>
        <a:p>
          <a:endParaRPr lang="en-US"/>
        </a:p>
      </dgm:t>
    </dgm:pt>
    <dgm:pt modelId="{51E1F2A6-2905-49E8-B139-15726030A02D}" type="sibTrans" cxnId="{438F294E-5888-4A47-93A9-0F67FFDD5ED1}">
      <dgm:prSet/>
      <dgm:spPr/>
      <dgm:t>
        <a:bodyPr/>
        <a:lstStyle/>
        <a:p>
          <a:endParaRPr lang="en-US"/>
        </a:p>
      </dgm:t>
    </dgm:pt>
    <dgm:pt modelId="{D8586966-2E8D-40F7-9394-00D7C6446BB0}">
      <dgm:prSet phldrT="[Text]"/>
      <dgm:spPr/>
      <dgm:t>
        <a:bodyPr/>
        <a:lstStyle/>
        <a:p>
          <a:r>
            <a:rPr lang="en-US" dirty="0" smtClean="0"/>
            <a:t>E-filing with File and Serve Expands Statewide</a:t>
          </a:r>
          <a:endParaRPr lang="en-US" dirty="0"/>
        </a:p>
      </dgm:t>
    </dgm:pt>
    <dgm:pt modelId="{362E811D-F685-4560-8A16-14D0119F7C45}" type="parTrans" cxnId="{A7637FF1-3ADB-4152-B044-A82FAA4EA23B}">
      <dgm:prSet/>
      <dgm:spPr/>
      <dgm:t>
        <a:bodyPr/>
        <a:lstStyle/>
        <a:p>
          <a:endParaRPr lang="en-US"/>
        </a:p>
      </dgm:t>
    </dgm:pt>
    <dgm:pt modelId="{95E59839-0503-46A4-86B4-2A85E6971338}" type="sibTrans" cxnId="{A7637FF1-3ADB-4152-B044-A82FAA4EA23B}">
      <dgm:prSet/>
      <dgm:spPr/>
      <dgm:t>
        <a:bodyPr/>
        <a:lstStyle/>
        <a:p>
          <a:endParaRPr lang="en-US"/>
        </a:p>
      </dgm:t>
    </dgm:pt>
    <dgm:pt modelId="{3EBD9BD8-8F35-4E55-B37E-A7C839BC91EE}">
      <dgm:prSet/>
      <dgm:spPr/>
      <dgm:t>
        <a:bodyPr/>
        <a:lstStyle/>
        <a:p>
          <a:r>
            <a:rPr lang="en-US" b="1" dirty="0" smtClean="0"/>
            <a:t>FY12</a:t>
          </a:r>
          <a:endParaRPr lang="en-US" dirty="0"/>
        </a:p>
      </dgm:t>
    </dgm:pt>
    <dgm:pt modelId="{CB337983-9159-46D2-BBB3-D355DE818111}" type="parTrans" cxnId="{43C9F801-7125-47D7-A03A-3A4A36D16217}">
      <dgm:prSet/>
      <dgm:spPr/>
      <dgm:t>
        <a:bodyPr/>
        <a:lstStyle/>
        <a:p>
          <a:endParaRPr lang="en-US"/>
        </a:p>
      </dgm:t>
    </dgm:pt>
    <dgm:pt modelId="{D94CE07C-27D3-4D05-8A71-E41CDF767134}" type="sibTrans" cxnId="{43C9F801-7125-47D7-A03A-3A4A36D16217}">
      <dgm:prSet/>
      <dgm:spPr/>
      <dgm:t>
        <a:bodyPr/>
        <a:lstStyle/>
        <a:p>
          <a:endParaRPr lang="en-US"/>
        </a:p>
      </dgm:t>
    </dgm:pt>
    <dgm:pt modelId="{23C079A6-42CE-4292-B886-03C19E1D7E26}">
      <dgm:prSet/>
      <dgm:spPr/>
      <dgm:t>
        <a:bodyPr/>
        <a:lstStyle/>
        <a:p>
          <a:r>
            <a:rPr lang="en-US" dirty="0" smtClean="0"/>
            <a:t>Anticipating Completion of E-filing and Odyssey, JIFFY creates E-Everything Committee</a:t>
          </a:r>
          <a:endParaRPr lang="en-US" dirty="0"/>
        </a:p>
      </dgm:t>
    </dgm:pt>
    <dgm:pt modelId="{F5DD7907-1A67-4778-ADC3-2119256C27F9}" type="parTrans" cxnId="{F4147C5F-66F4-470D-ACC6-673A887707DB}">
      <dgm:prSet/>
      <dgm:spPr/>
      <dgm:t>
        <a:bodyPr/>
        <a:lstStyle/>
        <a:p>
          <a:endParaRPr lang="en-US"/>
        </a:p>
      </dgm:t>
    </dgm:pt>
    <dgm:pt modelId="{93066CE1-77E6-4B86-A181-A9FCFE8D3D07}" type="sibTrans" cxnId="{F4147C5F-66F4-470D-ACC6-673A887707DB}">
      <dgm:prSet/>
      <dgm:spPr/>
      <dgm:t>
        <a:bodyPr/>
        <a:lstStyle/>
        <a:p>
          <a:endParaRPr lang="en-US"/>
        </a:p>
      </dgm:t>
    </dgm:pt>
    <dgm:pt modelId="{9E18DA6C-7294-489D-943F-902817165A95}" type="pres">
      <dgm:prSet presAssocID="{52B1DCAF-F0B9-408B-A97D-B801F5A47C0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007948E-8172-416A-A49A-22225B640EEA}" type="pres">
      <dgm:prSet presAssocID="{3FAB6C0C-7828-4874-886F-5A92B5DC973A}" presName="composite" presStyleCnt="0"/>
      <dgm:spPr/>
    </dgm:pt>
    <dgm:pt modelId="{FC3B6461-8465-44D2-8671-749BD846C4FC}" type="pres">
      <dgm:prSet presAssocID="{3FAB6C0C-7828-4874-886F-5A92B5DC973A}" presName="parentText" presStyleLbl="alignNode1" presStyleIdx="0" presStyleCnt="5" custLinFactNeighborY="-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3D71D0-5393-48DA-8440-AB06F9A758AF}" type="pres">
      <dgm:prSet presAssocID="{3FAB6C0C-7828-4874-886F-5A92B5DC973A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13C9B1-9DBA-47BC-95C9-0C0F326E84A5}" type="pres">
      <dgm:prSet presAssocID="{8CC44520-90BC-4F78-A30F-2BA093B11DD8}" presName="sp" presStyleCnt="0"/>
      <dgm:spPr/>
    </dgm:pt>
    <dgm:pt modelId="{805131D8-6F3F-4D67-A6B6-0848CF07A61A}" type="pres">
      <dgm:prSet presAssocID="{0DDF5A77-8D7A-4AAC-8364-C64F9D722CC0}" presName="composite" presStyleCnt="0"/>
      <dgm:spPr/>
    </dgm:pt>
    <dgm:pt modelId="{878C5720-7065-4743-8850-7375A0F1304B}" type="pres">
      <dgm:prSet presAssocID="{0DDF5A77-8D7A-4AAC-8364-C64F9D722CC0}" presName="parentText" presStyleLbl="alignNode1" presStyleIdx="1" presStyleCnt="5" custLinFactNeighborY="-22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E9DC63-4A54-4623-B05C-23716509BF5D}" type="pres">
      <dgm:prSet presAssocID="{0DDF5A77-8D7A-4AAC-8364-C64F9D722CC0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0436B9-1DF8-469F-AEEA-2509813ABFDE}" type="pres">
      <dgm:prSet presAssocID="{DFED4797-7ACD-4F1F-BF5B-A2A5362BAEBC}" presName="sp" presStyleCnt="0"/>
      <dgm:spPr/>
    </dgm:pt>
    <dgm:pt modelId="{A1B1E68F-D3C3-4F53-9EDC-62454593F959}" type="pres">
      <dgm:prSet presAssocID="{3A77F8C5-E565-4F3D-A679-15E0658602DB}" presName="composite" presStyleCnt="0"/>
      <dgm:spPr/>
    </dgm:pt>
    <dgm:pt modelId="{412AB458-03E3-4938-A97C-792036CAFCFA}" type="pres">
      <dgm:prSet presAssocID="{3A77F8C5-E565-4F3D-A679-15E0658602DB}" presName="parentText" presStyleLbl="alignNode1" presStyleIdx="2" presStyleCnt="5" custLinFactNeighborY="-139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B71B2F-24DD-451B-8317-00FC75935E27}" type="pres">
      <dgm:prSet presAssocID="{3A77F8C5-E565-4F3D-A679-15E0658602DB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110EE6-FA57-4E5D-B626-ABD1D7777A07}" type="pres">
      <dgm:prSet presAssocID="{DC7118F1-EE3D-4388-B94E-BC1AC99B28E5}" presName="sp" presStyleCnt="0"/>
      <dgm:spPr/>
    </dgm:pt>
    <dgm:pt modelId="{018D206E-C8F1-4654-8658-8C6907EA033E}" type="pres">
      <dgm:prSet presAssocID="{1560685A-48AC-4999-AA2E-61FC90335BC0}" presName="composite" presStyleCnt="0"/>
      <dgm:spPr/>
    </dgm:pt>
    <dgm:pt modelId="{EE542FA1-747D-43B2-B6A5-7CA5A72238EB}" type="pres">
      <dgm:prSet presAssocID="{1560685A-48AC-4999-AA2E-61FC90335BC0}" presName="parentText" presStyleLbl="alignNode1" presStyleIdx="3" presStyleCnt="5" custScaleY="106833" custLinFactNeighborY="15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9B66EB-EB76-4DBD-A4E2-B43448A49F00}" type="pres">
      <dgm:prSet presAssocID="{1560685A-48AC-4999-AA2E-61FC90335BC0}" presName="descendantText" presStyleLbl="alignAcc1" presStyleIdx="3" presStyleCnt="5" custScaleY="1016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5BF4DE-01EA-4E80-9A67-929625A5AAB6}" type="pres">
      <dgm:prSet presAssocID="{51E1F2A6-2905-49E8-B139-15726030A02D}" presName="sp" presStyleCnt="0"/>
      <dgm:spPr/>
    </dgm:pt>
    <dgm:pt modelId="{A2682687-707F-40A2-A244-F74DB82AEC3C}" type="pres">
      <dgm:prSet presAssocID="{3EBD9BD8-8F35-4E55-B37E-A7C839BC91EE}" presName="composite" presStyleCnt="0"/>
      <dgm:spPr/>
    </dgm:pt>
    <dgm:pt modelId="{19B40D1A-8AB3-43BA-9F50-C8A31D96A9AA}" type="pres">
      <dgm:prSet presAssocID="{3EBD9BD8-8F35-4E55-B37E-A7C839BC91EE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CCD9C4-CDB9-4E80-956B-1B5BD1F44FDB}" type="pres">
      <dgm:prSet presAssocID="{3EBD9BD8-8F35-4E55-B37E-A7C839BC91EE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91BB7D-7CC2-4ADE-AAC0-CD1E5FF66A71}" srcId="{52B1DCAF-F0B9-408B-A97D-B801F5A47C0B}" destId="{3A77F8C5-E565-4F3D-A679-15E0658602DB}" srcOrd="2" destOrd="0" parTransId="{5C49EED5-859F-4E1A-8018-6F9C56CEB2B1}" sibTransId="{DC7118F1-EE3D-4388-B94E-BC1AC99B28E5}"/>
    <dgm:cxn modelId="{070C6FC0-ABD3-47C0-8889-86608CEBD309}" srcId="{52B1DCAF-F0B9-408B-A97D-B801F5A47C0B}" destId="{3FAB6C0C-7828-4874-886F-5A92B5DC973A}" srcOrd="0" destOrd="0" parTransId="{C0DA826C-FE31-4E97-A3FC-E18BE356502E}" sibTransId="{8CC44520-90BC-4F78-A30F-2BA093B11DD8}"/>
    <dgm:cxn modelId="{5434B86C-798A-4402-A133-2BB1D8EC0FDA}" type="presOf" srcId="{4D3BF225-C84C-4DAB-9BBF-C715544C8EBF}" destId="{123D71D0-5393-48DA-8440-AB06F9A758AF}" srcOrd="0" destOrd="0" presId="urn:microsoft.com/office/officeart/2005/8/layout/chevron2"/>
    <dgm:cxn modelId="{64A7B879-BD9C-46BC-9854-C81B56177130}" srcId="{0DDF5A77-8D7A-4AAC-8364-C64F9D722CC0}" destId="{B003CDEB-DE36-4BB6-A472-4E5D2C081629}" srcOrd="0" destOrd="0" parTransId="{174C54B0-95DF-4A1C-98FC-B97A7CED5C91}" sibTransId="{4EEDE66C-3D81-46BE-A7B6-BC9408240BDF}"/>
    <dgm:cxn modelId="{B3F386B3-F2D7-4134-B89B-393C64FC4BCC}" type="presOf" srcId="{3FAB6C0C-7828-4874-886F-5A92B5DC973A}" destId="{FC3B6461-8465-44D2-8671-749BD846C4FC}" srcOrd="0" destOrd="0" presId="urn:microsoft.com/office/officeart/2005/8/layout/chevron2"/>
    <dgm:cxn modelId="{300426F3-1729-4F27-9F8C-4734945CAB62}" type="presOf" srcId="{23C079A6-42CE-4292-B886-03C19E1D7E26}" destId="{D4CCD9C4-CDB9-4E80-956B-1B5BD1F44FDB}" srcOrd="0" destOrd="0" presId="urn:microsoft.com/office/officeart/2005/8/layout/chevron2"/>
    <dgm:cxn modelId="{9F86D99B-F2F7-4121-A98E-C935EE94DF86}" type="presOf" srcId="{3A77F8C5-E565-4F3D-A679-15E0658602DB}" destId="{412AB458-03E3-4938-A97C-792036CAFCFA}" srcOrd="0" destOrd="0" presId="urn:microsoft.com/office/officeart/2005/8/layout/chevron2"/>
    <dgm:cxn modelId="{21091F8C-DE32-4056-934E-ECD9ED435358}" type="presOf" srcId="{D8586966-2E8D-40F7-9394-00D7C6446BB0}" destId="{BF9B66EB-EB76-4DBD-A4E2-B43448A49F00}" srcOrd="0" destOrd="0" presId="urn:microsoft.com/office/officeart/2005/8/layout/chevron2"/>
    <dgm:cxn modelId="{FB6CAA59-7A57-4801-87AA-6A8794010FEB}" type="presOf" srcId="{FEC5114F-C7A2-42BF-93E8-03045460FF99}" destId="{0BB71B2F-24DD-451B-8317-00FC75935E27}" srcOrd="0" destOrd="0" presId="urn:microsoft.com/office/officeart/2005/8/layout/chevron2"/>
    <dgm:cxn modelId="{32C0297B-3B44-4703-A036-ED94E1D7AC9E}" type="presOf" srcId="{1560685A-48AC-4999-AA2E-61FC90335BC0}" destId="{EE542FA1-747D-43B2-B6A5-7CA5A72238EB}" srcOrd="0" destOrd="0" presId="urn:microsoft.com/office/officeart/2005/8/layout/chevron2"/>
    <dgm:cxn modelId="{9917BE77-F815-4810-8A45-8F014D0492E9}" srcId="{3FAB6C0C-7828-4874-886F-5A92B5DC973A}" destId="{4D3BF225-C84C-4DAB-9BBF-C715544C8EBF}" srcOrd="0" destOrd="0" parTransId="{DC4221F0-F7AD-4B61-BB35-041D3A100782}" sibTransId="{76F9D73E-ADD2-45C9-830D-632599FF4B01}"/>
    <dgm:cxn modelId="{004C2A17-0487-4F6B-B0C8-F18AB4670DF2}" type="presOf" srcId="{3EBD9BD8-8F35-4E55-B37E-A7C839BC91EE}" destId="{19B40D1A-8AB3-43BA-9F50-C8A31D96A9AA}" srcOrd="0" destOrd="0" presId="urn:microsoft.com/office/officeart/2005/8/layout/chevron2"/>
    <dgm:cxn modelId="{5DC2A03C-3E76-41F5-AD00-F099CF595DBF}" type="presOf" srcId="{B003CDEB-DE36-4BB6-A472-4E5D2C081629}" destId="{98E9DC63-4A54-4623-B05C-23716509BF5D}" srcOrd="0" destOrd="0" presId="urn:microsoft.com/office/officeart/2005/8/layout/chevron2"/>
    <dgm:cxn modelId="{43C9F801-7125-47D7-A03A-3A4A36D16217}" srcId="{52B1DCAF-F0B9-408B-A97D-B801F5A47C0B}" destId="{3EBD9BD8-8F35-4E55-B37E-A7C839BC91EE}" srcOrd="4" destOrd="0" parTransId="{CB337983-9159-46D2-BBB3-D355DE818111}" sibTransId="{D94CE07C-27D3-4D05-8A71-E41CDF767134}"/>
    <dgm:cxn modelId="{438F294E-5888-4A47-93A9-0F67FFDD5ED1}" srcId="{52B1DCAF-F0B9-408B-A97D-B801F5A47C0B}" destId="{1560685A-48AC-4999-AA2E-61FC90335BC0}" srcOrd="3" destOrd="0" parTransId="{C811816D-EDFA-480E-AD57-6E14A0AE8830}" sibTransId="{51E1F2A6-2905-49E8-B139-15726030A02D}"/>
    <dgm:cxn modelId="{AADB6850-0210-45EA-B26E-2753DB43A0A4}" srcId="{52B1DCAF-F0B9-408B-A97D-B801F5A47C0B}" destId="{0DDF5A77-8D7A-4AAC-8364-C64F9D722CC0}" srcOrd="1" destOrd="0" parTransId="{DE720B8B-9CA6-4CFA-96B9-7DA3B62921DA}" sibTransId="{DFED4797-7ACD-4F1F-BF5B-A2A5362BAEBC}"/>
    <dgm:cxn modelId="{D91722C6-C312-4581-AAD9-CEA7DF6A10DB}" type="presOf" srcId="{0DDF5A77-8D7A-4AAC-8364-C64F9D722CC0}" destId="{878C5720-7065-4743-8850-7375A0F1304B}" srcOrd="0" destOrd="0" presId="urn:microsoft.com/office/officeart/2005/8/layout/chevron2"/>
    <dgm:cxn modelId="{A7637FF1-3ADB-4152-B044-A82FAA4EA23B}" srcId="{1560685A-48AC-4999-AA2E-61FC90335BC0}" destId="{D8586966-2E8D-40F7-9394-00D7C6446BB0}" srcOrd="0" destOrd="0" parTransId="{362E811D-F685-4560-8A16-14D0119F7C45}" sibTransId="{95E59839-0503-46A4-86B4-2A85E6971338}"/>
    <dgm:cxn modelId="{F4147C5F-66F4-470D-ACC6-673A887707DB}" srcId="{3EBD9BD8-8F35-4E55-B37E-A7C839BC91EE}" destId="{23C079A6-42CE-4292-B886-03C19E1D7E26}" srcOrd="0" destOrd="0" parTransId="{F5DD7907-1A67-4778-ADC3-2119256C27F9}" sibTransId="{93066CE1-77E6-4B86-A181-A9FCFE8D3D07}"/>
    <dgm:cxn modelId="{3794BDDF-AD28-4745-A183-ECA3DD51BE2A}" srcId="{3A77F8C5-E565-4F3D-A679-15E0658602DB}" destId="{FEC5114F-C7A2-42BF-93E8-03045460FF99}" srcOrd="0" destOrd="0" parTransId="{298A8AA2-7671-4737-8650-B748013A5F0B}" sibTransId="{69F01766-3C70-45D2-B4AC-A9E2E2EDDE64}"/>
    <dgm:cxn modelId="{7E047569-087B-4491-B1D8-A6BE80C4D72A}" type="presOf" srcId="{52B1DCAF-F0B9-408B-A97D-B801F5A47C0B}" destId="{9E18DA6C-7294-489D-943F-902817165A95}" srcOrd="0" destOrd="0" presId="urn:microsoft.com/office/officeart/2005/8/layout/chevron2"/>
    <dgm:cxn modelId="{25BADEB2-900F-4EFD-9ABA-315E5FC61B27}" type="presParOf" srcId="{9E18DA6C-7294-489D-943F-902817165A95}" destId="{B007948E-8172-416A-A49A-22225B640EEA}" srcOrd="0" destOrd="0" presId="urn:microsoft.com/office/officeart/2005/8/layout/chevron2"/>
    <dgm:cxn modelId="{40066143-5B7E-4AE6-A440-9284E66F66BD}" type="presParOf" srcId="{B007948E-8172-416A-A49A-22225B640EEA}" destId="{FC3B6461-8465-44D2-8671-749BD846C4FC}" srcOrd="0" destOrd="0" presId="urn:microsoft.com/office/officeart/2005/8/layout/chevron2"/>
    <dgm:cxn modelId="{E1911ABE-76FC-463D-A2ED-BD3EF052E1CD}" type="presParOf" srcId="{B007948E-8172-416A-A49A-22225B640EEA}" destId="{123D71D0-5393-48DA-8440-AB06F9A758AF}" srcOrd="1" destOrd="0" presId="urn:microsoft.com/office/officeart/2005/8/layout/chevron2"/>
    <dgm:cxn modelId="{86FE3545-CC3C-4B2A-9758-859B7C58AE37}" type="presParOf" srcId="{9E18DA6C-7294-489D-943F-902817165A95}" destId="{3F13C9B1-9DBA-47BC-95C9-0C0F326E84A5}" srcOrd="1" destOrd="0" presId="urn:microsoft.com/office/officeart/2005/8/layout/chevron2"/>
    <dgm:cxn modelId="{2D37C0A8-D485-408F-B1AF-ABCCF6D89560}" type="presParOf" srcId="{9E18DA6C-7294-489D-943F-902817165A95}" destId="{805131D8-6F3F-4D67-A6B6-0848CF07A61A}" srcOrd="2" destOrd="0" presId="urn:microsoft.com/office/officeart/2005/8/layout/chevron2"/>
    <dgm:cxn modelId="{94FF1AC6-EFE6-49A8-AFB9-BED559B595A4}" type="presParOf" srcId="{805131D8-6F3F-4D67-A6B6-0848CF07A61A}" destId="{878C5720-7065-4743-8850-7375A0F1304B}" srcOrd="0" destOrd="0" presId="urn:microsoft.com/office/officeart/2005/8/layout/chevron2"/>
    <dgm:cxn modelId="{5A3452AB-FEC8-405D-AA94-12AA7DFCFBA8}" type="presParOf" srcId="{805131D8-6F3F-4D67-A6B6-0848CF07A61A}" destId="{98E9DC63-4A54-4623-B05C-23716509BF5D}" srcOrd="1" destOrd="0" presId="urn:microsoft.com/office/officeart/2005/8/layout/chevron2"/>
    <dgm:cxn modelId="{39117485-5DB7-42DF-A25A-8A8F0E7BDEDB}" type="presParOf" srcId="{9E18DA6C-7294-489D-943F-902817165A95}" destId="{A20436B9-1DF8-469F-AEEA-2509813ABFDE}" srcOrd="3" destOrd="0" presId="urn:microsoft.com/office/officeart/2005/8/layout/chevron2"/>
    <dgm:cxn modelId="{FC7F76CB-B277-4071-B32A-E95A449E6F3A}" type="presParOf" srcId="{9E18DA6C-7294-489D-943F-902817165A95}" destId="{A1B1E68F-D3C3-4F53-9EDC-62454593F959}" srcOrd="4" destOrd="0" presId="urn:microsoft.com/office/officeart/2005/8/layout/chevron2"/>
    <dgm:cxn modelId="{506209E6-DC26-4824-823C-4C1C0600A804}" type="presParOf" srcId="{A1B1E68F-D3C3-4F53-9EDC-62454593F959}" destId="{412AB458-03E3-4938-A97C-792036CAFCFA}" srcOrd="0" destOrd="0" presId="urn:microsoft.com/office/officeart/2005/8/layout/chevron2"/>
    <dgm:cxn modelId="{DF312F9C-F0CB-4DB5-8244-01EB7189E9AB}" type="presParOf" srcId="{A1B1E68F-D3C3-4F53-9EDC-62454593F959}" destId="{0BB71B2F-24DD-451B-8317-00FC75935E27}" srcOrd="1" destOrd="0" presId="urn:microsoft.com/office/officeart/2005/8/layout/chevron2"/>
    <dgm:cxn modelId="{04B7DD7C-6B4E-43C4-A439-08E80EE51913}" type="presParOf" srcId="{9E18DA6C-7294-489D-943F-902817165A95}" destId="{3E110EE6-FA57-4E5D-B626-ABD1D7777A07}" srcOrd="5" destOrd="0" presId="urn:microsoft.com/office/officeart/2005/8/layout/chevron2"/>
    <dgm:cxn modelId="{DCC8ECF7-6B25-468A-9F90-3CAB9717F6BC}" type="presParOf" srcId="{9E18DA6C-7294-489D-943F-902817165A95}" destId="{018D206E-C8F1-4654-8658-8C6907EA033E}" srcOrd="6" destOrd="0" presId="urn:microsoft.com/office/officeart/2005/8/layout/chevron2"/>
    <dgm:cxn modelId="{33ED0DE6-38F5-47BD-8E2F-82E26D457A91}" type="presParOf" srcId="{018D206E-C8F1-4654-8658-8C6907EA033E}" destId="{EE542FA1-747D-43B2-B6A5-7CA5A72238EB}" srcOrd="0" destOrd="0" presId="urn:microsoft.com/office/officeart/2005/8/layout/chevron2"/>
    <dgm:cxn modelId="{A0A950C5-FC5D-4F00-97FE-E403FAD99EB8}" type="presParOf" srcId="{018D206E-C8F1-4654-8658-8C6907EA033E}" destId="{BF9B66EB-EB76-4DBD-A4E2-B43448A49F00}" srcOrd="1" destOrd="0" presId="urn:microsoft.com/office/officeart/2005/8/layout/chevron2"/>
    <dgm:cxn modelId="{AB70B99F-EE45-43F7-9C16-021AD7BB43F7}" type="presParOf" srcId="{9E18DA6C-7294-489D-943F-902817165A95}" destId="{B25BF4DE-01EA-4E80-9A67-929625A5AAB6}" srcOrd="7" destOrd="0" presId="urn:microsoft.com/office/officeart/2005/8/layout/chevron2"/>
    <dgm:cxn modelId="{14D9FF70-6194-45BC-A599-49F1801E7528}" type="presParOf" srcId="{9E18DA6C-7294-489D-943F-902817165A95}" destId="{A2682687-707F-40A2-A244-F74DB82AEC3C}" srcOrd="8" destOrd="0" presId="urn:microsoft.com/office/officeart/2005/8/layout/chevron2"/>
    <dgm:cxn modelId="{2981D621-F890-4726-B8AE-AC10202505BB}" type="presParOf" srcId="{A2682687-707F-40A2-A244-F74DB82AEC3C}" destId="{19B40D1A-8AB3-43BA-9F50-C8A31D96A9AA}" srcOrd="0" destOrd="0" presId="urn:microsoft.com/office/officeart/2005/8/layout/chevron2"/>
    <dgm:cxn modelId="{FBDD11AE-D5B8-4388-87E3-158F1D867036}" type="presParOf" srcId="{A2682687-707F-40A2-A244-F74DB82AEC3C}" destId="{D4CCD9C4-CDB9-4E80-956B-1B5BD1F44FD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6373250-1EA4-4320-A2A4-A6C092A5611C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9EE785-1273-4DA9-B71D-88355BEC462E}">
      <dgm:prSet phldrT="[Text]"/>
      <dgm:spPr/>
      <dgm:t>
        <a:bodyPr/>
        <a:lstStyle/>
        <a:p>
          <a:r>
            <a:rPr lang="en-US" dirty="0" smtClean="0"/>
            <a:t>Assess Problem(s)</a:t>
          </a:r>
          <a:endParaRPr lang="en-US" dirty="0"/>
        </a:p>
      </dgm:t>
    </dgm:pt>
    <dgm:pt modelId="{FF2099D3-397F-4D9C-BFC8-D742C0A99C9F}" type="parTrans" cxnId="{2FF24563-50D7-4A74-809C-28EB3081C73B}">
      <dgm:prSet/>
      <dgm:spPr/>
      <dgm:t>
        <a:bodyPr/>
        <a:lstStyle/>
        <a:p>
          <a:endParaRPr lang="en-US"/>
        </a:p>
      </dgm:t>
    </dgm:pt>
    <dgm:pt modelId="{B2E8CB0B-113C-4BC3-99A1-C2ECE486AFC0}" type="sibTrans" cxnId="{2FF24563-50D7-4A74-809C-28EB3081C73B}">
      <dgm:prSet/>
      <dgm:spPr/>
      <dgm:t>
        <a:bodyPr/>
        <a:lstStyle/>
        <a:p>
          <a:endParaRPr lang="en-US"/>
        </a:p>
      </dgm:t>
    </dgm:pt>
    <dgm:pt modelId="{623E90AF-EF78-4717-A486-36838F7FB137}">
      <dgm:prSet phldrT="[Text]"/>
      <dgm:spPr/>
      <dgm:t>
        <a:bodyPr/>
        <a:lstStyle/>
        <a:p>
          <a:r>
            <a:rPr lang="en-US" dirty="0" smtClean="0"/>
            <a:t>Design</a:t>
          </a:r>
          <a:endParaRPr lang="en-US" dirty="0"/>
        </a:p>
      </dgm:t>
    </dgm:pt>
    <dgm:pt modelId="{2A2D7ADE-6C77-4596-91B5-24372A05E0E5}" type="parTrans" cxnId="{27415261-BBAA-45A3-9C50-53F163E57723}">
      <dgm:prSet/>
      <dgm:spPr/>
      <dgm:t>
        <a:bodyPr/>
        <a:lstStyle/>
        <a:p>
          <a:endParaRPr lang="en-US"/>
        </a:p>
      </dgm:t>
    </dgm:pt>
    <dgm:pt modelId="{075D54DF-1FC2-49B0-9757-AC5E5D902B61}" type="sibTrans" cxnId="{27415261-BBAA-45A3-9C50-53F163E57723}">
      <dgm:prSet/>
      <dgm:spPr/>
      <dgm:t>
        <a:bodyPr/>
        <a:lstStyle/>
        <a:p>
          <a:endParaRPr lang="en-US"/>
        </a:p>
      </dgm:t>
    </dgm:pt>
    <dgm:pt modelId="{3A7C4C2A-B7AA-43E5-A46F-F6D9D0DFC0CA}">
      <dgm:prSet phldrT="[Text]"/>
      <dgm:spPr/>
      <dgm:t>
        <a:bodyPr/>
        <a:lstStyle/>
        <a:p>
          <a:r>
            <a:rPr lang="en-US" dirty="0" smtClean="0"/>
            <a:t>Implement</a:t>
          </a:r>
          <a:endParaRPr lang="en-US" dirty="0"/>
        </a:p>
      </dgm:t>
    </dgm:pt>
    <dgm:pt modelId="{A72E6166-773D-4A80-A8D7-213FEE4B2850}" type="parTrans" cxnId="{6B4D241A-FFB6-4A12-8E0D-5DC8B5D5402E}">
      <dgm:prSet/>
      <dgm:spPr/>
      <dgm:t>
        <a:bodyPr/>
        <a:lstStyle/>
        <a:p>
          <a:endParaRPr lang="en-US"/>
        </a:p>
      </dgm:t>
    </dgm:pt>
    <dgm:pt modelId="{AB74E437-835A-4DC8-9E16-A66390FCD367}" type="sibTrans" cxnId="{6B4D241A-FFB6-4A12-8E0D-5DC8B5D5402E}">
      <dgm:prSet/>
      <dgm:spPr/>
      <dgm:t>
        <a:bodyPr/>
        <a:lstStyle/>
        <a:p>
          <a:endParaRPr lang="en-US"/>
        </a:p>
      </dgm:t>
    </dgm:pt>
    <dgm:pt modelId="{E3C23D15-3909-4531-84C8-60134AF9EF15}">
      <dgm:prSet phldrT="[Text]"/>
      <dgm:spPr/>
      <dgm:t>
        <a:bodyPr/>
        <a:lstStyle/>
        <a:p>
          <a:r>
            <a:rPr lang="en-US" dirty="0" smtClean="0"/>
            <a:t>Monitor</a:t>
          </a:r>
          <a:endParaRPr lang="en-US" dirty="0"/>
        </a:p>
      </dgm:t>
    </dgm:pt>
    <dgm:pt modelId="{0926A2F1-565C-450F-B748-3967EC1CD94C}" type="parTrans" cxnId="{9CE2C871-4360-4122-A33F-4C5DAE06DE57}">
      <dgm:prSet/>
      <dgm:spPr/>
      <dgm:t>
        <a:bodyPr/>
        <a:lstStyle/>
        <a:p>
          <a:endParaRPr lang="en-US"/>
        </a:p>
      </dgm:t>
    </dgm:pt>
    <dgm:pt modelId="{E0E9193A-1767-4C8E-AA79-B0635390F638}" type="sibTrans" cxnId="{9CE2C871-4360-4122-A33F-4C5DAE06DE57}">
      <dgm:prSet/>
      <dgm:spPr/>
      <dgm:t>
        <a:bodyPr/>
        <a:lstStyle/>
        <a:p>
          <a:endParaRPr lang="en-US"/>
        </a:p>
      </dgm:t>
    </dgm:pt>
    <dgm:pt modelId="{6A2C9D39-49CA-4C1C-A141-B41240AC2DC1}">
      <dgm:prSet phldrT="[Text]"/>
      <dgm:spPr/>
      <dgm:t>
        <a:bodyPr/>
        <a:lstStyle/>
        <a:p>
          <a:r>
            <a:rPr lang="en-US" dirty="0" smtClean="0"/>
            <a:t>Evaluate</a:t>
          </a:r>
          <a:endParaRPr lang="en-US" dirty="0"/>
        </a:p>
      </dgm:t>
    </dgm:pt>
    <dgm:pt modelId="{0EB887CA-8FA1-491E-999E-55846EC57E5A}" type="parTrans" cxnId="{432409F2-BCF1-464A-9F17-2AC8DA217328}">
      <dgm:prSet/>
      <dgm:spPr/>
      <dgm:t>
        <a:bodyPr/>
        <a:lstStyle/>
        <a:p>
          <a:endParaRPr lang="en-US"/>
        </a:p>
      </dgm:t>
    </dgm:pt>
    <dgm:pt modelId="{5CBFCE52-F2C6-4F71-A043-58F58D9D2DBA}" type="sibTrans" cxnId="{432409F2-BCF1-464A-9F17-2AC8DA217328}">
      <dgm:prSet/>
      <dgm:spPr/>
      <dgm:t>
        <a:bodyPr/>
        <a:lstStyle/>
        <a:p>
          <a:endParaRPr lang="en-US"/>
        </a:p>
      </dgm:t>
    </dgm:pt>
    <dgm:pt modelId="{B211CEA4-9044-477F-9E3C-3DE489EC0405}">
      <dgm:prSet phldrT="[Text]"/>
      <dgm:spPr/>
      <dgm:t>
        <a:bodyPr/>
        <a:lstStyle/>
        <a:p>
          <a:r>
            <a:rPr lang="en-US" dirty="0" smtClean="0"/>
            <a:t>Adjust</a:t>
          </a:r>
          <a:endParaRPr lang="en-US" dirty="0"/>
        </a:p>
      </dgm:t>
    </dgm:pt>
    <dgm:pt modelId="{56BDED9D-39A3-4229-8A1D-F92A546B376E}" type="parTrans" cxnId="{C88137A0-D75A-4C43-8AA6-64D8BD99A28A}">
      <dgm:prSet/>
      <dgm:spPr/>
      <dgm:t>
        <a:bodyPr/>
        <a:lstStyle/>
        <a:p>
          <a:endParaRPr lang="en-US"/>
        </a:p>
      </dgm:t>
    </dgm:pt>
    <dgm:pt modelId="{291002D5-FCF7-4ABA-8BB1-BB51F3428FF9}" type="sibTrans" cxnId="{C88137A0-D75A-4C43-8AA6-64D8BD99A28A}">
      <dgm:prSet/>
      <dgm:spPr/>
      <dgm:t>
        <a:bodyPr/>
        <a:lstStyle/>
        <a:p>
          <a:endParaRPr lang="en-US"/>
        </a:p>
      </dgm:t>
    </dgm:pt>
    <dgm:pt modelId="{786075B0-4097-4C93-B564-2871FE8F44D1}" type="pres">
      <dgm:prSet presAssocID="{B6373250-1EA4-4320-A2A4-A6C092A5611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FFD025-BDD2-4EDE-A7DB-3E31CE563D31}" type="pres">
      <dgm:prSet presAssocID="{B6373250-1EA4-4320-A2A4-A6C092A5611C}" presName="cycle" presStyleCnt="0"/>
      <dgm:spPr/>
    </dgm:pt>
    <dgm:pt modelId="{64E2149E-0595-4C8F-A900-940550BB8C77}" type="pres">
      <dgm:prSet presAssocID="{D19EE785-1273-4DA9-B71D-88355BEC462E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B5E449-F840-493D-A3DF-3EAA62A6BB79}" type="pres">
      <dgm:prSet presAssocID="{B2E8CB0B-113C-4BC3-99A1-C2ECE486AFC0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5EC4CF13-0F39-493F-AC27-9FEB12265C89}" type="pres">
      <dgm:prSet presAssocID="{623E90AF-EF78-4717-A486-36838F7FB137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A59F92-1CB2-4337-B0C7-413FC052132A}" type="pres">
      <dgm:prSet presAssocID="{3A7C4C2A-B7AA-43E5-A46F-F6D9D0DFC0CA}" presName="nodeFollowingNodes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3E4B54-381F-47D9-A7B1-8E739D4A8867}" type="pres">
      <dgm:prSet presAssocID="{E3C23D15-3909-4531-84C8-60134AF9EF15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A3A4FD-67B5-4136-9F04-541A1B3F44E1}" type="pres">
      <dgm:prSet presAssocID="{6A2C9D39-49CA-4C1C-A141-B41240AC2DC1}" presName="nodeFollowingNodes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9DA7DC-7E48-4341-AA59-016D50E2C3A5}" type="pres">
      <dgm:prSet presAssocID="{B211CEA4-9044-477F-9E3C-3DE489EC0405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32409F2-BCF1-464A-9F17-2AC8DA217328}" srcId="{B6373250-1EA4-4320-A2A4-A6C092A5611C}" destId="{6A2C9D39-49CA-4C1C-A141-B41240AC2DC1}" srcOrd="4" destOrd="0" parTransId="{0EB887CA-8FA1-491E-999E-55846EC57E5A}" sibTransId="{5CBFCE52-F2C6-4F71-A043-58F58D9D2DBA}"/>
    <dgm:cxn modelId="{80282A89-E0D6-459E-B8DF-F6762CAA143F}" type="presOf" srcId="{B6373250-1EA4-4320-A2A4-A6C092A5611C}" destId="{786075B0-4097-4C93-B564-2871FE8F44D1}" srcOrd="0" destOrd="0" presId="urn:microsoft.com/office/officeart/2005/8/layout/cycle3"/>
    <dgm:cxn modelId="{6B4D241A-FFB6-4A12-8E0D-5DC8B5D5402E}" srcId="{B6373250-1EA4-4320-A2A4-A6C092A5611C}" destId="{3A7C4C2A-B7AA-43E5-A46F-F6D9D0DFC0CA}" srcOrd="2" destOrd="0" parTransId="{A72E6166-773D-4A80-A8D7-213FEE4B2850}" sibTransId="{AB74E437-835A-4DC8-9E16-A66390FCD367}"/>
    <dgm:cxn modelId="{27415261-BBAA-45A3-9C50-53F163E57723}" srcId="{B6373250-1EA4-4320-A2A4-A6C092A5611C}" destId="{623E90AF-EF78-4717-A486-36838F7FB137}" srcOrd="1" destOrd="0" parTransId="{2A2D7ADE-6C77-4596-91B5-24372A05E0E5}" sibTransId="{075D54DF-1FC2-49B0-9757-AC5E5D902B61}"/>
    <dgm:cxn modelId="{B168CC2B-8464-47ED-88F7-28A6E478642F}" type="presOf" srcId="{6A2C9D39-49CA-4C1C-A141-B41240AC2DC1}" destId="{A9A3A4FD-67B5-4136-9F04-541A1B3F44E1}" srcOrd="0" destOrd="0" presId="urn:microsoft.com/office/officeart/2005/8/layout/cycle3"/>
    <dgm:cxn modelId="{04C7BA32-6746-42A3-9F7D-06320963437E}" type="presOf" srcId="{D19EE785-1273-4DA9-B71D-88355BEC462E}" destId="{64E2149E-0595-4C8F-A900-940550BB8C77}" srcOrd="0" destOrd="0" presId="urn:microsoft.com/office/officeart/2005/8/layout/cycle3"/>
    <dgm:cxn modelId="{9CE2C871-4360-4122-A33F-4C5DAE06DE57}" srcId="{B6373250-1EA4-4320-A2A4-A6C092A5611C}" destId="{E3C23D15-3909-4531-84C8-60134AF9EF15}" srcOrd="3" destOrd="0" parTransId="{0926A2F1-565C-450F-B748-3967EC1CD94C}" sibTransId="{E0E9193A-1767-4C8E-AA79-B0635390F638}"/>
    <dgm:cxn modelId="{B0BF61FC-0D9D-434F-A815-4B4C606F0DFF}" type="presOf" srcId="{B211CEA4-9044-477F-9E3C-3DE489EC0405}" destId="{5F9DA7DC-7E48-4341-AA59-016D50E2C3A5}" srcOrd="0" destOrd="0" presId="urn:microsoft.com/office/officeart/2005/8/layout/cycle3"/>
    <dgm:cxn modelId="{ABE80654-83F2-4E9C-B251-908D0BE64B74}" type="presOf" srcId="{E3C23D15-3909-4531-84C8-60134AF9EF15}" destId="{AF3E4B54-381F-47D9-A7B1-8E739D4A8867}" srcOrd="0" destOrd="0" presId="urn:microsoft.com/office/officeart/2005/8/layout/cycle3"/>
    <dgm:cxn modelId="{65EB54BE-817A-4E56-8205-9502AD8CF897}" type="presOf" srcId="{623E90AF-EF78-4717-A486-36838F7FB137}" destId="{5EC4CF13-0F39-493F-AC27-9FEB12265C89}" srcOrd="0" destOrd="0" presId="urn:microsoft.com/office/officeart/2005/8/layout/cycle3"/>
    <dgm:cxn modelId="{2FF24563-50D7-4A74-809C-28EB3081C73B}" srcId="{B6373250-1EA4-4320-A2A4-A6C092A5611C}" destId="{D19EE785-1273-4DA9-B71D-88355BEC462E}" srcOrd="0" destOrd="0" parTransId="{FF2099D3-397F-4D9C-BFC8-D742C0A99C9F}" sibTransId="{B2E8CB0B-113C-4BC3-99A1-C2ECE486AFC0}"/>
    <dgm:cxn modelId="{329E7701-155E-44D7-9670-57FCAD3B0894}" type="presOf" srcId="{3A7C4C2A-B7AA-43E5-A46F-F6D9D0DFC0CA}" destId="{C5A59F92-1CB2-4337-B0C7-413FC052132A}" srcOrd="0" destOrd="0" presId="urn:microsoft.com/office/officeart/2005/8/layout/cycle3"/>
    <dgm:cxn modelId="{31A9F4C8-EFC1-4CC0-AF84-DCE040B0AE5B}" type="presOf" srcId="{B2E8CB0B-113C-4BC3-99A1-C2ECE486AFC0}" destId="{8EB5E449-F840-493D-A3DF-3EAA62A6BB79}" srcOrd="0" destOrd="0" presId="urn:microsoft.com/office/officeart/2005/8/layout/cycle3"/>
    <dgm:cxn modelId="{C88137A0-D75A-4C43-8AA6-64D8BD99A28A}" srcId="{B6373250-1EA4-4320-A2A4-A6C092A5611C}" destId="{B211CEA4-9044-477F-9E3C-3DE489EC0405}" srcOrd="5" destOrd="0" parTransId="{56BDED9D-39A3-4229-8A1D-F92A546B376E}" sibTransId="{291002D5-FCF7-4ABA-8BB1-BB51F3428FF9}"/>
    <dgm:cxn modelId="{3D29DE4F-9DB3-4ECC-AC6B-66B8CB4A5E7A}" type="presParOf" srcId="{786075B0-4097-4C93-B564-2871FE8F44D1}" destId="{27FFD025-BDD2-4EDE-A7DB-3E31CE563D31}" srcOrd="0" destOrd="0" presId="urn:microsoft.com/office/officeart/2005/8/layout/cycle3"/>
    <dgm:cxn modelId="{E30BF1C1-5B58-4174-AD87-ECBBA12E8306}" type="presParOf" srcId="{27FFD025-BDD2-4EDE-A7DB-3E31CE563D31}" destId="{64E2149E-0595-4C8F-A900-940550BB8C77}" srcOrd="0" destOrd="0" presId="urn:microsoft.com/office/officeart/2005/8/layout/cycle3"/>
    <dgm:cxn modelId="{6F928264-9DB1-4A71-92F4-0572D0C82A61}" type="presParOf" srcId="{27FFD025-BDD2-4EDE-A7DB-3E31CE563D31}" destId="{8EB5E449-F840-493D-A3DF-3EAA62A6BB79}" srcOrd="1" destOrd="0" presId="urn:microsoft.com/office/officeart/2005/8/layout/cycle3"/>
    <dgm:cxn modelId="{8E5B053B-1890-434B-8C55-E73DAA4F716B}" type="presParOf" srcId="{27FFD025-BDD2-4EDE-A7DB-3E31CE563D31}" destId="{5EC4CF13-0F39-493F-AC27-9FEB12265C89}" srcOrd="2" destOrd="0" presId="urn:microsoft.com/office/officeart/2005/8/layout/cycle3"/>
    <dgm:cxn modelId="{30BE77C3-6618-4681-B543-D9B63F4E8A09}" type="presParOf" srcId="{27FFD025-BDD2-4EDE-A7DB-3E31CE563D31}" destId="{C5A59F92-1CB2-4337-B0C7-413FC052132A}" srcOrd="3" destOrd="0" presId="urn:microsoft.com/office/officeart/2005/8/layout/cycle3"/>
    <dgm:cxn modelId="{1B779E84-CC8A-485E-9465-3AE99C38319B}" type="presParOf" srcId="{27FFD025-BDD2-4EDE-A7DB-3E31CE563D31}" destId="{AF3E4B54-381F-47D9-A7B1-8E739D4A8867}" srcOrd="4" destOrd="0" presId="urn:microsoft.com/office/officeart/2005/8/layout/cycle3"/>
    <dgm:cxn modelId="{FCAECDDC-40DE-4EF7-85E1-DF45062373A8}" type="presParOf" srcId="{27FFD025-BDD2-4EDE-A7DB-3E31CE563D31}" destId="{A9A3A4FD-67B5-4136-9F04-541A1B3F44E1}" srcOrd="5" destOrd="0" presId="urn:microsoft.com/office/officeart/2005/8/layout/cycle3"/>
    <dgm:cxn modelId="{CE76119B-2CE8-44AE-882B-2E825FF19A87}" type="presParOf" srcId="{27FFD025-BDD2-4EDE-A7DB-3E31CE563D31}" destId="{5F9DA7DC-7E48-4341-AA59-016D50E2C3A5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DDF8F6-C195-4E55-83E9-320A50C2151A}">
      <dsp:nvSpPr>
        <dsp:cNvPr id="0" name=""/>
        <dsp:cNvSpPr/>
      </dsp:nvSpPr>
      <dsp:spPr>
        <a:xfrm>
          <a:off x="0" y="0"/>
          <a:ext cx="8001000" cy="14763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rPr>
            <a:t>Initiated large scale “fit assessments” with a variety of stakeholders to determine software customization requirements.</a:t>
          </a:r>
          <a:endParaRPr lang="en-US" sz="2400" kern="1200" dirty="0"/>
        </a:p>
      </dsp:txBody>
      <dsp:txXfrm>
        <a:off x="1747837" y="0"/>
        <a:ext cx="6253162" cy="1476375"/>
      </dsp:txXfrm>
    </dsp:sp>
    <dsp:sp modelId="{350758A9-E9A2-424C-8955-10A723F22E49}">
      <dsp:nvSpPr>
        <dsp:cNvPr id="0" name=""/>
        <dsp:cNvSpPr/>
      </dsp:nvSpPr>
      <dsp:spPr>
        <a:xfrm>
          <a:off x="147637" y="147637"/>
          <a:ext cx="1600200" cy="118109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04AEAE-B3B1-462C-B0F7-E0BAF6A655B7}">
      <dsp:nvSpPr>
        <dsp:cNvPr id="0" name=""/>
        <dsp:cNvSpPr/>
      </dsp:nvSpPr>
      <dsp:spPr>
        <a:xfrm>
          <a:off x="0" y="1624012"/>
          <a:ext cx="8001000" cy="14763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rPr>
            <a:t>New requirements were incorporated into Odyssey in the summer of 2008, and implementation preparations (training development, scheduling, etc.) began.</a:t>
          </a:r>
          <a:endParaRPr lang="en-US" sz="2400" kern="1200" dirty="0"/>
        </a:p>
      </dsp:txBody>
      <dsp:txXfrm>
        <a:off x="1747837" y="1624012"/>
        <a:ext cx="6253162" cy="1476375"/>
      </dsp:txXfrm>
    </dsp:sp>
    <dsp:sp modelId="{5D57C394-D8F4-4B67-8741-184AB378E561}">
      <dsp:nvSpPr>
        <dsp:cNvPr id="0" name=""/>
        <dsp:cNvSpPr/>
      </dsp:nvSpPr>
      <dsp:spPr>
        <a:xfrm>
          <a:off x="228599" y="1752598"/>
          <a:ext cx="1466855" cy="11810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90FF35-5CE4-4101-B8BC-D554806136EC}">
      <dsp:nvSpPr>
        <dsp:cNvPr id="0" name=""/>
        <dsp:cNvSpPr/>
      </dsp:nvSpPr>
      <dsp:spPr>
        <a:xfrm>
          <a:off x="0" y="3248024"/>
          <a:ext cx="8001000" cy="14763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rPr>
            <a:t>The first court district, including three county general jurisdiction courts, went live on Odyssey in November of 2008.</a:t>
          </a:r>
          <a:endParaRPr lang="en-US" sz="2400" kern="1200" dirty="0"/>
        </a:p>
      </dsp:txBody>
      <dsp:txXfrm>
        <a:off x="1747837" y="3248024"/>
        <a:ext cx="6253162" cy="1476375"/>
      </dsp:txXfrm>
    </dsp:sp>
    <dsp:sp modelId="{5E61FCBD-0FFF-4D40-AA85-1B128AFF8F91}">
      <dsp:nvSpPr>
        <dsp:cNvPr id="0" name=""/>
        <dsp:cNvSpPr/>
      </dsp:nvSpPr>
      <dsp:spPr>
        <a:xfrm>
          <a:off x="147637" y="3395662"/>
          <a:ext cx="1600200" cy="11810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660390-6128-45C3-BC11-7F170775CE72}">
      <dsp:nvSpPr>
        <dsp:cNvPr id="0" name=""/>
        <dsp:cNvSpPr/>
      </dsp:nvSpPr>
      <dsp:spPr>
        <a:xfrm>
          <a:off x="0" y="133349"/>
          <a:ext cx="9296400" cy="581025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87331D-7D17-4DFE-ACA7-3EC6264C1C5D}">
      <dsp:nvSpPr>
        <dsp:cNvPr id="0" name=""/>
        <dsp:cNvSpPr/>
      </dsp:nvSpPr>
      <dsp:spPr>
        <a:xfrm>
          <a:off x="915695" y="4387176"/>
          <a:ext cx="213817" cy="2138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A7C665-DAE5-45FD-9EE1-54CDA117EF95}">
      <dsp:nvSpPr>
        <dsp:cNvPr id="0" name=""/>
        <dsp:cNvSpPr/>
      </dsp:nvSpPr>
      <dsp:spPr>
        <a:xfrm>
          <a:off x="1022604" y="4494085"/>
          <a:ext cx="1217828" cy="1382839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297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7/2009</a:t>
          </a:r>
          <a:endParaRPr lang="en-US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Contract for Pilot in 13</a:t>
          </a:r>
          <a:r>
            <a:rPr lang="en-US" sz="1700" kern="1200" baseline="30000" dirty="0" smtClean="0"/>
            <a:t>th</a:t>
          </a:r>
          <a:r>
            <a:rPr lang="en-US" sz="1700" kern="1200" dirty="0" smtClean="0"/>
            <a:t> District</a:t>
          </a:r>
          <a:endParaRPr lang="en-US" sz="1700" kern="1200" dirty="0"/>
        </a:p>
      </dsp:txBody>
      <dsp:txXfrm>
        <a:off x="1022604" y="4494085"/>
        <a:ext cx="1217828" cy="1382839"/>
      </dsp:txXfrm>
    </dsp:sp>
    <dsp:sp modelId="{8AD59B3B-B4D5-461A-9C84-B9B71D71552C}">
      <dsp:nvSpPr>
        <dsp:cNvPr id="0" name=""/>
        <dsp:cNvSpPr/>
      </dsp:nvSpPr>
      <dsp:spPr>
        <a:xfrm>
          <a:off x="2073097" y="3275095"/>
          <a:ext cx="334670" cy="334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FD74DDA-8CBD-4233-9E09-AE3EE75130F9}">
      <dsp:nvSpPr>
        <dsp:cNvPr id="0" name=""/>
        <dsp:cNvSpPr/>
      </dsp:nvSpPr>
      <dsp:spPr>
        <a:xfrm>
          <a:off x="2240432" y="3442430"/>
          <a:ext cx="1543202" cy="2434494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335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7/2010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Mandatory e-filing in Pilot court</a:t>
          </a:r>
        </a:p>
      </dsp:txBody>
      <dsp:txXfrm>
        <a:off x="2240432" y="3442430"/>
        <a:ext cx="1543202" cy="2434494"/>
      </dsp:txXfrm>
    </dsp:sp>
    <dsp:sp modelId="{CE6FF9AF-7D2C-49B9-ACA7-B81B433CF189}">
      <dsp:nvSpPr>
        <dsp:cNvPr id="0" name=""/>
        <dsp:cNvSpPr/>
      </dsp:nvSpPr>
      <dsp:spPr>
        <a:xfrm>
          <a:off x="3560521" y="2388450"/>
          <a:ext cx="446227" cy="4462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E44158-5FB5-4048-B485-A563BAAB55E2}">
      <dsp:nvSpPr>
        <dsp:cNvPr id="0" name=""/>
        <dsp:cNvSpPr/>
      </dsp:nvSpPr>
      <dsp:spPr>
        <a:xfrm>
          <a:off x="3783634" y="2611564"/>
          <a:ext cx="1794205" cy="3265360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447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10/2011</a:t>
          </a:r>
          <a:endParaRPr lang="en-US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1</a:t>
          </a:r>
          <a:r>
            <a:rPr lang="en-US" sz="1700" kern="1200" baseline="30000" dirty="0" smtClean="0"/>
            <a:t>st</a:t>
          </a:r>
          <a:r>
            <a:rPr lang="en-US" sz="1700" kern="1200" dirty="0" smtClean="0"/>
            <a:t> and 2</a:t>
          </a:r>
          <a:r>
            <a:rPr lang="en-US" sz="1700" kern="1200" baseline="30000" dirty="0" smtClean="0"/>
            <a:t>nd</a:t>
          </a:r>
          <a:r>
            <a:rPr lang="en-US" sz="1700" kern="1200" dirty="0" smtClean="0"/>
            <a:t> Districts Mandatory</a:t>
          </a:r>
          <a:endParaRPr lang="en-US" sz="1700" kern="1200" dirty="0"/>
        </a:p>
      </dsp:txBody>
      <dsp:txXfrm>
        <a:off x="3783634" y="2611564"/>
        <a:ext cx="1794205" cy="3265360"/>
      </dsp:txXfrm>
    </dsp:sp>
    <dsp:sp modelId="{095CE70E-8B6C-47A1-8527-9B80D909720A}">
      <dsp:nvSpPr>
        <dsp:cNvPr id="0" name=""/>
        <dsp:cNvSpPr/>
      </dsp:nvSpPr>
      <dsp:spPr>
        <a:xfrm>
          <a:off x="5289651" y="1695869"/>
          <a:ext cx="576376" cy="5763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F186B8B-2C12-4B9E-8221-05C6C7B557DD}">
      <dsp:nvSpPr>
        <dsp:cNvPr id="0" name=""/>
        <dsp:cNvSpPr/>
      </dsp:nvSpPr>
      <dsp:spPr>
        <a:xfrm>
          <a:off x="5577840" y="1984057"/>
          <a:ext cx="1859280" cy="3892867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5410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12/2011</a:t>
          </a:r>
          <a:endParaRPr lang="en-US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60% of statewide civil filings </a:t>
          </a:r>
          <a:r>
            <a:rPr lang="en-US" sz="1700" kern="1200" dirty="0" err="1" smtClean="0"/>
            <a:t>efiled</a:t>
          </a:r>
          <a:endParaRPr lang="en-US" sz="1700" kern="1200" dirty="0"/>
        </a:p>
      </dsp:txBody>
      <dsp:txXfrm>
        <a:off x="5577840" y="1984057"/>
        <a:ext cx="1859280" cy="3892867"/>
      </dsp:txXfrm>
    </dsp:sp>
    <dsp:sp modelId="{22FDAFAB-B28C-4534-81E2-073208C01019}">
      <dsp:nvSpPr>
        <dsp:cNvPr id="0" name=""/>
        <dsp:cNvSpPr/>
      </dsp:nvSpPr>
      <dsp:spPr>
        <a:xfrm>
          <a:off x="7069912" y="1233373"/>
          <a:ext cx="734415" cy="7344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5F53980-CE17-4405-9C55-E0918246A4A8}">
      <dsp:nvSpPr>
        <dsp:cNvPr id="0" name=""/>
        <dsp:cNvSpPr/>
      </dsp:nvSpPr>
      <dsp:spPr>
        <a:xfrm>
          <a:off x="7437120" y="1600580"/>
          <a:ext cx="1859280" cy="4276344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9152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12/2012</a:t>
          </a:r>
          <a:endParaRPr lang="en-US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85% of statewide civil filings e-filed</a:t>
          </a:r>
          <a:endParaRPr lang="en-US" sz="1700" kern="1200" dirty="0"/>
        </a:p>
      </dsp:txBody>
      <dsp:txXfrm>
        <a:off x="7437120" y="1600580"/>
        <a:ext cx="1859280" cy="42763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65F8E4-0E75-4A05-8BF7-C96056C5BE47}">
      <dsp:nvSpPr>
        <dsp:cNvPr id="0" name=""/>
        <dsp:cNvSpPr/>
      </dsp:nvSpPr>
      <dsp:spPr>
        <a:xfrm>
          <a:off x="3890741" y="4193882"/>
          <a:ext cx="1286317" cy="12863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Odyssey Project</a:t>
          </a:r>
          <a:endParaRPr lang="en-US" sz="2000" kern="1200" dirty="0"/>
        </a:p>
      </dsp:txBody>
      <dsp:txXfrm>
        <a:off x="4079118" y="4382259"/>
        <a:ext cx="909563" cy="909563"/>
      </dsp:txXfrm>
    </dsp:sp>
    <dsp:sp modelId="{0AA2C453-03D9-4B9E-8E6F-B27F07C6EBEB}">
      <dsp:nvSpPr>
        <dsp:cNvPr id="0" name=""/>
        <dsp:cNvSpPr/>
      </dsp:nvSpPr>
      <dsp:spPr>
        <a:xfrm rot="10800000">
          <a:off x="453494" y="4653741"/>
          <a:ext cx="3248198" cy="3666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FE2D48-F950-4DA6-98E4-31EB29A2C31D}">
      <dsp:nvSpPr>
        <dsp:cNvPr id="0" name=""/>
        <dsp:cNvSpPr/>
      </dsp:nvSpPr>
      <dsp:spPr>
        <a:xfrm>
          <a:off x="3283" y="4476872"/>
          <a:ext cx="900421" cy="720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AOC</a:t>
          </a:r>
          <a:endParaRPr lang="en-US" sz="1100" kern="1200" dirty="0"/>
        </a:p>
      </dsp:txBody>
      <dsp:txXfrm>
        <a:off x="24381" y="4497970"/>
        <a:ext cx="858225" cy="678141"/>
      </dsp:txXfrm>
    </dsp:sp>
    <dsp:sp modelId="{2D8E0F5C-C469-4507-92EB-5131350358C0}">
      <dsp:nvSpPr>
        <dsp:cNvPr id="0" name=""/>
        <dsp:cNvSpPr/>
      </dsp:nvSpPr>
      <dsp:spPr>
        <a:xfrm rot="11781818">
          <a:off x="552992" y="3961719"/>
          <a:ext cx="3248198" cy="3666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F6F5D0-4E52-46FE-B821-27C0E99B5C73}">
      <dsp:nvSpPr>
        <dsp:cNvPr id="0" name=""/>
        <dsp:cNvSpPr/>
      </dsp:nvSpPr>
      <dsp:spPr>
        <a:xfrm>
          <a:off x="168569" y="3327289"/>
          <a:ext cx="900421" cy="720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JIFFY</a:t>
          </a:r>
          <a:endParaRPr lang="en-US" sz="1100" kern="1200" dirty="0"/>
        </a:p>
      </dsp:txBody>
      <dsp:txXfrm>
        <a:off x="189667" y="3348387"/>
        <a:ext cx="858225" cy="678141"/>
      </dsp:txXfrm>
    </dsp:sp>
    <dsp:sp modelId="{DE3B2665-6794-4F7B-800D-848C754CDB90}">
      <dsp:nvSpPr>
        <dsp:cNvPr id="0" name=""/>
        <dsp:cNvSpPr/>
      </dsp:nvSpPr>
      <dsp:spPr>
        <a:xfrm rot="12763636">
          <a:off x="843424" y="3325761"/>
          <a:ext cx="3248198" cy="3666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8124CE-B272-4CDF-A454-1870AB92085E}">
      <dsp:nvSpPr>
        <dsp:cNvPr id="0" name=""/>
        <dsp:cNvSpPr/>
      </dsp:nvSpPr>
      <dsp:spPr>
        <a:xfrm>
          <a:off x="651033" y="2270839"/>
          <a:ext cx="900421" cy="720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OSC</a:t>
          </a:r>
          <a:endParaRPr lang="en-US" sz="1100" kern="1200" dirty="0"/>
        </a:p>
      </dsp:txBody>
      <dsp:txXfrm>
        <a:off x="672131" y="2291937"/>
        <a:ext cx="858225" cy="678141"/>
      </dsp:txXfrm>
    </dsp:sp>
    <dsp:sp modelId="{91E22045-F4E9-4F70-8FE4-4E9A0C6AC903}">
      <dsp:nvSpPr>
        <dsp:cNvPr id="0" name=""/>
        <dsp:cNvSpPr/>
      </dsp:nvSpPr>
      <dsp:spPr>
        <a:xfrm rot="13745455">
          <a:off x="1301262" y="2797388"/>
          <a:ext cx="3248198" cy="3666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B89939-C793-49C7-822A-165B4D9EC9D0}">
      <dsp:nvSpPr>
        <dsp:cNvPr id="0" name=""/>
        <dsp:cNvSpPr/>
      </dsp:nvSpPr>
      <dsp:spPr>
        <a:xfrm>
          <a:off x="1411591" y="1393108"/>
          <a:ext cx="900421" cy="720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E-File/E-Docs Committee</a:t>
          </a:r>
          <a:endParaRPr lang="en-US" sz="1100" kern="1200" dirty="0"/>
        </a:p>
      </dsp:txBody>
      <dsp:txXfrm>
        <a:off x="1432689" y="1414206"/>
        <a:ext cx="858225" cy="678141"/>
      </dsp:txXfrm>
    </dsp:sp>
    <dsp:sp modelId="{D7658046-5F4B-4FDE-B14F-DA3DB78EFDC5}">
      <dsp:nvSpPr>
        <dsp:cNvPr id="0" name=""/>
        <dsp:cNvSpPr/>
      </dsp:nvSpPr>
      <dsp:spPr>
        <a:xfrm rot="14727273">
          <a:off x="1889414" y="2419406"/>
          <a:ext cx="3248198" cy="3666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A61FFC-57CF-45A6-9EEB-19AF36A0F5D9}">
      <dsp:nvSpPr>
        <dsp:cNvPr id="0" name=""/>
        <dsp:cNvSpPr/>
      </dsp:nvSpPr>
      <dsp:spPr>
        <a:xfrm>
          <a:off x="2388627" y="765205"/>
          <a:ext cx="900421" cy="720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Judges User Group</a:t>
          </a:r>
          <a:endParaRPr lang="en-US" sz="1100" kern="1200" dirty="0"/>
        </a:p>
      </dsp:txBody>
      <dsp:txXfrm>
        <a:off x="2409725" y="786303"/>
        <a:ext cx="858225" cy="678141"/>
      </dsp:txXfrm>
    </dsp:sp>
    <dsp:sp modelId="{30BF0415-2C97-4990-9C6D-951CB607DCA7}">
      <dsp:nvSpPr>
        <dsp:cNvPr id="0" name=""/>
        <dsp:cNvSpPr/>
      </dsp:nvSpPr>
      <dsp:spPr>
        <a:xfrm rot="15718343">
          <a:off x="2547900" y="2203452"/>
          <a:ext cx="3280858" cy="3666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306550-E495-4CDE-8CD7-9E1E6A2F7AB0}">
      <dsp:nvSpPr>
        <dsp:cNvPr id="0" name=""/>
        <dsp:cNvSpPr/>
      </dsp:nvSpPr>
      <dsp:spPr>
        <a:xfrm>
          <a:off x="3509032" y="402229"/>
          <a:ext cx="900421" cy="720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Magistrate Courts</a:t>
          </a:r>
          <a:endParaRPr lang="en-US" sz="1100" kern="1200" dirty="0"/>
        </a:p>
      </dsp:txBody>
      <dsp:txXfrm>
        <a:off x="3530130" y="423327"/>
        <a:ext cx="858225" cy="678141"/>
      </dsp:txXfrm>
    </dsp:sp>
    <dsp:sp modelId="{56A7DD8A-6CFF-494E-A656-F2F25C938833}">
      <dsp:nvSpPr>
        <dsp:cNvPr id="0" name=""/>
        <dsp:cNvSpPr/>
      </dsp:nvSpPr>
      <dsp:spPr>
        <a:xfrm rot="16690909">
          <a:off x="3259369" y="2222436"/>
          <a:ext cx="3248198" cy="3666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D227CD-6E34-49F3-8A99-0835F7E8426E}">
      <dsp:nvSpPr>
        <dsp:cNvPr id="0" name=""/>
        <dsp:cNvSpPr/>
      </dsp:nvSpPr>
      <dsp:spPr>
        <a:xfrm>
          <a:off x="4664391" y="438000"/>
          <a:ext cx="900421" cy="720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District Courts</a:t>
          </a:r>
          <a:endParaRPr lang="en-US" sz="1100" kern="1200" dirty="0"/>
        </a:p>
      </dsp:txBody>
      <dsp:txXfrm>
        <a:off x="4685489" y="459098"/>
        <a:ext cx="858225" cy="678141"/>
      </dsp:txXfrm>
    </dsp:sp>
    <dsp:sp modelId="{C8043B6E-1043-4E08-9F43-BF72C2B137A8}">
      <dsp:nvSpPr>
        <dsp:cNvPr id="0" name=""/>
        <dsp:cNvSpPr/>
      </dsp:nvSpPr>
      <dsp:spPr>
        <a:xfrm rot="17672727">
          <a:off x="3930187" y="2419406"/>
          <a:ext cx="3248198" cy="3666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A94AD2-E347-4483-A40B-5CF2324ACC61}">
      <dsp:nvSpPr>
        <dsp:cNvPr id="0" name=""/>
        <dsp:cNvSpPr/>
      </dsp:nvSpPr>
      <dsp:spPr>
        <a:xfrm>
          <a:off x="5778750" y="765205"/>
          <a:ext cx="900421" cy="720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Bernalillo County Metropolitan Court</a:t>
          </a:r>
          <a:endParaRPr lang="en-US" sz="1100" kern="1200" dirty="0"/>
        </a:p>
      </dsp:txBody>
      <dsp:txXfrm>
        <a:off x="5799848" y="786303"/>
        <a:ext cx="858225" cy="678141"/>
      </dsp:txXfrm>
    </dsp:sp>
    <dsp:sp modelId="{37E1DB82-2BF3-47A7-A1BC-29909CDB98E1}">
      <dsp:nvSpPr>
        <dsp:cNvPr id="0" name=""/>
        <dsp:cNvSpPr/>
      </dsp:nvSpPr>
      <dsp:spPr>
        <a:xfrm rot="18654545">
          <a:off x="4518339" y="2797388"/>
          <a:ext cx="3248198" cy="3666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96A1EC-7B6F-4924-AFC8-F22EE6F012E9}">
      <dsp:nvSpPr>
        <dsp:cNvPr id="0" name=""/>
        <dsp:cNvSpPr/>
      </dsp:nvSpPr>
      <dsp:spPr>
        <a:xfrm>
          <a:off x="6755786" y="1393108"/>
          <a:ext cx="900421" cy="720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Appellate Courts</a:t>
          </a:r>
          <a:endParaRPr lang="en-US" sz="1100" kern="1200" dirty="0"/>
        </a:p>
      </dsp:txBody>
      <dsp:txXfrm>
        <a:off x="6776884" y="1414206"/>
        <a:ext cx="858225" cy="678141"/>
      </dsp:txXfrm>
    </dsp:sp>
    <dsp:sp modelId="{C2700AF8-605D-45BB-9171-6412DB17B248}">
      <dsp:nvSpPr>
        <dsp:cNvPr id="0" name=""/>
        <dsp:cNvSpPr/>
      </dsp:nvSpPr>
      <dsp:spPr>
        <a:xfrm rot="19636364">
          <a:off x="4976177" y="3325761"/>
          <a:ext cx="3248198" cy="3666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64AED5-27A1-47BD-B051-3B96F2C89380}">
      <dsp:nvSpPr>
        <dsp:cNvPr id="0" name=""/>
        <dsp:cNvSpPr/>
      </dsp:nvSpPr>
      <dsp:spPr>
        <a:xfrm>
          <a:off x="7516344" y="2270839"/>
          <a:ext cx="900421" cy="720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Tyler Technologies</a:t>
          </a:r>
          <a:endParaRPr lang="en-US" sz="1100" kern="1200" dirty="0"/>
        </a:p>
      </dsp:txBody>
      <dsp:txXfrm>
        <a:off x="7537442" y="2291937"/>
        <a:ext cx="858225" cy="678141"/>
      </dsp:txXfrm>
    </dsp:sp>
    <dsp:sp modelId="{8DCAB6D6-15AB-4313-BDEF-282A3F2C75D5}">
      <dsp:nvSpPr>
        <dsp:cNvPr id="0" name=""/>
        <dsp:cNvSpPr/>
      </dsp:nvSpPr>
      <dsp:spPr>
        <a:xfrm rot="20618182">
          <a:off x="5252154" y="3961719"/>
          <a:ext cx="3248198" cy="3666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A1A71F-12F4-42E6-85EE-95A0D1C660E1}">
      <dsp:nvSpPr>
        <dsp:cNvPr id="0" name=""/>
        <dsp:cNvSpPr/>
      </dsp:nvSpPr>
      <dsp:spPr>
        <a:xfrm>
          <a:off x="7998809" y="3327289"/>
          <a:ext cx="900421" cy="720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Judicial Information Division</a:t>
          </a:r>
          <a:endParaRPr lang="en-US" sz="1100" kern="1200" dirty="0"/>
        </a:p>
      </dsp:txBody>
      <dsp:txXfrm>
        <a:off x="8019907" y="3348387"/>
        <a:ext cx="858225" cy="678141"/>
      </dsp:txXfrm>
    </dsp:sp>
    <dsp:sp modelId="{DCBA6ECC-12AD-484D-8297-A42579F6735E}">
      <dsp:nvSpPr>
        <dsp:cNvPr id="0" name=""/>
        <dsp:cNvSpPr/>
      </dsp:nvSpPr>
      <dsp:spPr>
        <a:xfrm>
          <a:off x="5366107" y="4653741"/>
          <a:ext cx="3248198" cy="3666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1CA2A7-9719-435C-A17F-1624DF3DB757}">
      <dsp:nvSpPr>
        <dsp:cNvPr id="0" name=""/>
        <dsp:cNvSpPr/>
      </dsp:nvSpPr>
      <dsp:spPr>
        <a:xfrm>
          <a:off x="8164094" y="4476872"/>
          <a:ext cx="900421" cy="7203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NM Bar</a:t>
          </a:r>
          <a:endParaRPr lang="en-US" sz="1100" kern="1200" dirty="0"/>
        </a:p>
      </dsp:txBody>
      <dsp:txXfrm>
        <a:off x="8185192" y="4497970"/>
        <a:ext cx="858225" cy="6781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B6461-8465-44D2-8671-749BD846C4FC}">
      <dsp:nvSpPr>
        <dsp:cNvPr id="0" name=""/>
        <dsp:cNvSpPr/>
      </dsp:nvSpPr>
      <dsp:spPr>
        <a:xfrm rot="5400000">
          <a:off x="-171491" y="173391"/>
          <a:ext cx="1143273" cy="800291"/>
        </a:xfrm>
        <a:prstGeom prst="chevron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FY07</a:t>
          </a:r>
          <a:endParaRPr lang="en-US" sz="2000" b="1" kern="1200" dirty="0"/>
        </a:p>
      </dsp:txBody>
      <dsp:txXfrm rot="-5400000">
        <a:off x="1" y="402046"/>
        <a:ext cx="800291" cy="342982"/>
      </dsp:txXfrm>
    </dsp:sp>
    <dsp:sp modelId="{123D71D0-5393-48DA-8440-AB06F9A758AF}">
      <dsp:nvSpPr>
        <dsp:cNvPr id="0" name=""/>
        <dsp:cNvSpPr/>
      </dsp:nvSpPr>
      <dsp:spPr>
        <a:xfrm rot="5400000">
          <a:off x="4143381" y="-3341132"/>
          <a:ext cx="743127" cy="74293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latin typeface="+mj-lt"/>
              <a:cs typeface="Arial" pitchFamily="34" charset="0"/>
            </a:rPr>
            <a:t>AOC Issued RFP and at JIFFY’s Direction Created an Evaluation Committee of 150 clerks, judges and staff</a:t>
          </a:r>
          <a:endParaRPr lang="en-US" sz="2200" kern="1200" dirty="0">
            <a:latin typeface="+mj-lt"/>
            <a:cs typeface="Arial" pitchFamily="34" charset="0"/>
          </a:endParaRPr>
        </a:p>
      </dsp:txBody>
      <dsp:txXfrm rot="-5400000">
        <a:off x="800291" y="38234"/>
        <a:ext cx="7393032" cy="670575"/>
      </dsp:txXfrm>
    </dsp:sp>
    <dsp:sp modelId="{878C5720-7065-4743-8850-7375A0F1304B}">
      <dsp:nvSpPr>
        <dsp:cNvPr id="0" name=""/>
        <dsp:cNvSpPr/>
      </dsp:nvSpPr>
      <dsp:spPr>
        <a:xfrm rot="5400000">
          <a:off x="-171491" y="1176875"/>
          <a:ext cx="1143273" cy="800291"/>
        </a:xfrm>
        <a:prstGeom prst="chevron">
          <a:avLst/>
        </a:prstGeom>
        <a:solidFill>
          <a:schemeClr val="tx2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FY08</a:t>
          </a:r>
          <a:endParaRPr lang="en-US" sz="2000" b="1" kern="1200" dirty="0"/>
        </a:p>
      </dsp:txBody>
      <dsp:txXfrm rot="-5400000">
        <a:off x="1" y="1405530"/>
        <a:ext cx="800291" cy="342982"/>
      </dsp:txXfrm>
    </dsp:sp>
    <dsp:sp modelId="{98E9DC63-4A54-4623-B05C-23716509BF5D}">
      <dsp:nvSpPr>
        <dsp:cNvPr id="0" name=""/>
        <dsp:cNvSpPr/>
      </dsp:nvSpPr>
      <dsp:spPr>
        <a:xfrm rot="5400000">
          <a:off x="4143381" y="-2312554"/>
          <a:ext cx="743127" cy="74293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To closely involve stakeholders in Odyssey Governance, JIFFY Creates Odyssey Steering Committee</a:t>
          </a:r>
          <a:endParaRPr lang="en-US" sz="2200" kern="1200" dirty="0"/>
        </a:p>
      </dsp:txBody>
      <dsp:txXfrm rot="-5400000">
        <a:off x="800291" y="1066812"/>
        <a:ext cx="7393032" cy="670575"/>
      </dsp:txXfrm>
    </dsp:sp>
    <dsp:sp modelId="{412AB458-03E3-4938-A97C-792036CAFCFA}">
      <dsp:nvSpPr>
        <dsp:cNvPr id="0" name=""/>
        <dsp:cNvSpPr/>
      </dsp:nvSpPr>
      <dsp:spPr>
        <a:xfrm rot="5400000">
          <a:off x="-171491" y="2214611"/>
          <a:ext cx="1143273" cy="800291"/>
        </a:xfrm>
        <a:prstGeom prst="chevron">
          <a:avLst/>
        </a:prstGeom>
        <a:solidFill>
          <a:schemeClr val="tx2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FY09</a:t>
          </a:r>
          <a:endParaRPr lang="en-US" sz="2000" b="1" kern="1200" dirty="0"/>
        </a:p>
      </dsp:txBody>
      <dsp:txXfrm rot="-5400000">
        <a:off x="1" y="2443266"/>
        <a:ext cx="800291" cy="342982"/>
      </dsp:txXfrm>
    </dsp:sp>
    <dsp:sp modelId="{0BB71B2F-24DD-451B-8317-00FC75935E27}">
      <dsp:nvSpPr>
        <dsp:cNvPr id="0" name=""/>
        <dsp:cNvSpPr/>
      </dsp:nvSpPr>
      <dsp:spPr>
        <a:xfrm rot="5400000">
          <a:off x="4143381" y="-1283975"/>
          <a:ext cx="743127" cy="74293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JIFFY Creates E-Filing Committee and Begins E-Filing Pilot</a:t>
          </a:r>
          <a:endParaRPr lang="en-US" sz="2200" kern="1200" dirty="0"/>
        </a:p>
      </dsp:txBody>
      <dsp:txXfrm rot="-5400000">
        <a:off x="800291" y="2095391"/>
        <a:ext cx="7393032" cy="670575"/>
      </dsp:txXfrm>
    </dsp:sp>
    <dsp:sp modelId="{EE542FA1-747D-43B2-B6A5-7CA5A72238EB}">
      <dsp:nvSpPr>
        <dsp:cNvPr id="0" name=""/>
        <dsp:cNvSpPr/>
      </dsp:nvSpPr>
      <dsp:spPr>
        <a:xfrm rot="5400000">
          <a:off x="-210551" y="3299970"/>
          <a:ext cx="1221393" cy="800291"/>
        </a:xfrm>
        <a:prstGeom prst="chevron">
          <a:avLst/>
        </a:prstGeom>
        <a:solidFill>
          <a:schemeClr val="tx2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FY11</a:t>
          </a:r>
          <a:r>
            <a:rPr lang="en-US" sz="1800" kern="1200" dirty="0" smtClean="0"/>
            <a:t> </a:t>
          </a:r>
          <a:endParaRPr lang="en-US" sz="1800" kern="1200" dirty="0"/>
        </a:p>
      </dsp:txBody>
      <dsp:txXfrm rot="-5400000">
        <a:off x="1" y="3489565"/>
        <a:ext cx="800291" cy="421102"/>
      </dsp:txXfrm>
    </dsp:sp>
    <dsp:sp modelId="{BF9B66EB-EB76-4DBD-A4E2-B43448A49F00}">
      <dsp:nvSpPr>
        <dsp:cNvPr id="0" name=""/>
        <dsp:cNvSpPr/>
      </dsp:nvSpPr>
      <dsp:spPr>
        <a:xfrm rot="5400000">
          <a:off x="4137120" y="-216336"/>
          <a:ext cx="755649" cy="74293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E-filing with File and Serve Expands Statewide</a:t>
          </a:r>
          <a:endParaRPr lang="en-US" sz="2200" kern="1200" dirty="0"/>
        </a:p>
      </dsp:txBody>
      <dsp:txXfrm rot="-5400000">
        <a:off x="800291" y="3157381"/>
        <a:ext cx="7392420" cy="681873"/>
      </dsp:txXfrm>
    </dsp:sp>
    <dsp:sp modelId="{19B40D1A-8AB3-43BA-9F50-C8A31D96A9AA}">
      <dsp:nvSpPr>
        <dsp:cNvPr id="0" name=""/>
        <dsp:cNvSpPr/>
      </dsp:nvSpPr>
      <dsp:spPr>
        <a:xfrm rot="5400000">
          <a:off x="-171491" y="4365882"/>
          <a:ext cx="1143273" cy="8002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FY12</a:t>
          </a:r>
          <a:endParaRPr lang="en-US" sz="2200" kern="1200" dirty="0"/>
        </a:p>
      </dsp:txBody>
      <dsp:txXfrm rot="-5400000">
        <a:off x="1" y="4594537"/>
        <a:ext cx="800291" cy="342982"/>
      </dsp:txXfrm>
    </dsp:sp>
    <dsp:sp modelId="{D4CCD9C4-CDB9-4E80-956B-1B5BD1F44FDB}">
      <dsp:nvSpPr>
        <dsp:cNvPr id="0" name=""/>
        <dsp:cNvSpPr/>
      </dsp:nvSpPr>
      <dsp:spPr>
        <a:xfrm rot="5400000">
          <a:off x="4143381" y="851301"/>
          <a:ext cx="743127" cy="74293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Anticipating Completion of E-filing and Odyssey, JIFFY creates E-Everything Committee</a:t>
          </a:r>
          <a:endParaRPr lang="en-US" sz="2200" kern="1200" dirty="0"/>
        </a:p>
      </dsp:txBody>
      <dsp:txXfrm rot="-5400000">
        <a:off x="800291" y="4230667"/>
        <a:ext cx="7393032" cy="6705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B5E449-F840-493D-A3DF-3EAA62A6BB79}">
      <dsp:nvSpPr>
        <dsp:cNvPr id="0" name=""/>
        <dsp:cNvSpPr/>
      </dsp:nvSpPr>
      <dsp:spPr>
        <a:xfrm>
          <a:off x="1001422" y="-5668"/>
          <a:ext cx="4855154" cy="4855154"/>
        </a:xfrm>
        <a:prstGeom prst="circularArrow">
          <a:avLst>
            <a:gd name="adj1" fmla="val 5274"/>
            <a:gd name="adj2" fmla="val 312630"/>
            <a:gd name="adj3" fmla="val 14251277"/>
            <a:gd name="adj4" fmla="val 17113487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E2149E-0595-4C8F-A900-940550BB8C77}">
      <dsp:nvSpPr>
        <dsp:cNvPr id="0" name=""/>
        <dsp:cNvSpPr/>
      </dsp:nvSpPr>
      <dsp:spPr>
        <a:xfrm>
          <a:off x="2518171" y="649"/>
          <a:ext cx="1821656" cy="910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Assess Problem(s)</a:t>
          </a:r>
          <a:endParaRPr lang="en-US" sz="2300" kern="1200" dirty="0"/>
        </a:p>
      </dsp:txBody>
      <dsp:txXfrm>
        <a:off x="2562634" y="45112"/>
        <a:ext cx="1732730" cy="821902"/>
      </dsp:txXfrm>
    </dsp:sp>
    <dsp:sp modelId="{5EC4CF13-0F39-493F-AC27-9FEB12265C89}">
      <dsp:nvSpPr>
        <dsp:cNvPr id="0" name=""/>
        <dsp:cNvSpPr/>
      </dsp:nvSpPr>
      <dsp:spPr>
        <a:xfrm>
          <a:off x="4223927" y="985467"/>
          <a:ext cx="1821656" cy="910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Design</a:t>
          </a:r>
          <a:endParaRPr lang="en-US" sz="2300" kern="1200" dirty="0"/>
        </a:p>
      </dsp:txBody>
      <dsp:txXfrm>
        <a:off x="4268390" y="1029930"/>
        <a:ext cx="1732730" cy="821902"/>
      </dsp:txXfrm>
    </dsp:sp>
    <dsp:sp modelId="{C5A59F92-1CB2-4337-B0C7-413FC052132A}">
      <dsp:nvSpPr>
        <dsp:cNvPr id="0" name=""/>
        <dsp:cNvSpPr/>
      </dsp:nvSpPr>
      <dsp:spPr>
        <a:xfrm>
          <a:off x="4223927" y="2955104"/>
          <a:ext cx="1821656" cy="910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Implement</a:t>
          </a:r>
          <a:endParaRPr lang="en-US" sz="2300" kern="1200" dirty="0"/>
        </a:p>
      </dsp:txBody>
      <dsp:txXfrm>
        <a:off x="4268390" y="2999567"/>
        <a:ext cx="1732730" cy="821902"/>
      </dsp:txXfrm>
    </dsp:sp>
    <dsp:sp modelId="{AF3E4B54-381F-47D9-A7B1-8E739D4A8867}">
      <dsp:nvSpPr>
        <dsp:cNvPr id="0" name=""/>
        <dsp:cNvSpPr/>
      </dsp:nvSpPr>
      <dsp:spPr>
        <a:xfrm>
          <a:off x="2518171" y="3939922"/>
          <a:ext cx="1821656" cy="910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Monitor</a:t>
          </a:r>
          <a:endParaRPr lang="en-US" sz="2300" kern="1200" dirty="0"/>
        </a:p>
      </dsp:txBody>
      <dsp:txXfrm>
        <a:off x="2562634" y="3984385"/>
        <a:ext cx="1732730" cy="821902"/>
      </dsp:txXfrm>
    </dsp:sp>
    <dsp:sp modelId="{A9A3A4FD-67B5-4136-9F04-541A1B3F44E1}">
      <dsp:nvSpPr>
        <dsp:cNvPr id="0" name=""/>
        <dsp:cNvSpPr/>
      </dsp:nvSpPr>
      <dsp:spPr>
        <a:xfrm>
          <a:off x="812416" y="2955104"/>
          <a:ext cx="1821656" cy="910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Evaluate</a:t>
          </a:r>
          <a:endParaRPr lang="en-US" sz="2300" kern="1200" dirty="0"/>
        </a:p>
      </dsp:txBody>
      <dsp:txXfrm>
        <a:off x="856879" y="2999567"/>
        <a:ext cx="1732730" cy="821902"/>
      </dsp:txXfrm>
    </dsp:sp>
    <dsp:sp modelId="{5F9DA7DC-7E48-4341-AA59-016D50E2C3A5}">
      <dsp:nvSpPr>
        <dsp:cNvPr id="0" name=""/>
        <dsp:cNvSpPr/>
      </dsp:nvSpPr>
      <dsp:spPr>
        <a:xfrm>
          <a:off x="812416" y="985467"/>
          <a:ext cx="1821656" cy="910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Adjust</a:t>
          </a:r>
          <a:endParaRPr lang="en-US" sz="2300" kern="1200" dirty="0"/>
        </a:p>
      </dsp:txBody>
      <dsp:txXfrm>
        <a:off x="856879" y="1029930"/>
        <a:ext cx="1732730" cy="821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6E6332-77D5-40F2-8946-70FBFFA63CB8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11F23-F46C-4263-8473-1D63F06026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4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11F23-F46C-4263-8473-1D63F060260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56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11F23-F46C-4263-8473-1D63F060260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56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11F23-F46C-4263-8473-1D63F060260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56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11F23-F46C-4263-8473-1D63F060260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56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11F23-F46C-4263-8473-1D63F0602604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56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9F155-DAA2-44A5-9001-7F698EA40B96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FB107-BDDB-43F7-9EB1-042CC36A43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206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9F155-DAA2-44A5-9001-7F698EA40B96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FB107-BDDB-43F7-9EB1-042CC36A43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08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9F155-DAA2-44A5-9001-7F698EA40B96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FB107-BDDB-43F7-9EB1-042CC36A43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082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276600" y="6629400"/>
            <a:ext cx="5791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Court Technology Conference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Beach, CA – October 4</a:t>
            </a:r>
            <a:r>
              <a:rPr kumimoji="0" lang="en-US" sz="11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526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276600" y="6629400"/>
            <a:ext cx="5791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Court Technology Conference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Beach, CA – October 4</a:t>
            </a:r>
            <a:r>
              <a:rPr kumimoji="0" lang="en-US" sz="11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526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276600" y="6629400"/>
            <a:ext cx="5791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Court Technology Conference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Beach, CA – October 4</a:t>
            </a:r>
            <a:r>
              <a:rPr kumimoji="0" lang="en-US" sz="11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526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276600" y="6629400"/>
            <a:ext cx="5791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Court Technology Conference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Beach, CA – October 4</a:t>
            </a:r>
            <a:r>
              <a:rPr kumimoji="0" lang="en-US" sz="11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2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276600" y="6629400"/>
            <a:ext cx="5791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Court Technology Conference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Beach, CA – October 4</a:t>
            </a:r>
            <a:r>
              <a:rPr kumimoji="0" lang="en-US" sz="11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9179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276600" y="6629400"/>
            <a:ext cx="5791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Court Technology Conference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Beach, CA – October 4</a:t>
            </a:r>
            <a:r>
              <a:rPr kumimoji="0" lang="en-US" sz="11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3593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276600" y="6629400"/>
            <a:ext cx="5791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Court Technology Conference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Beach, CA – October 4</a:t>
            </a:r>
            <a:r>
              <a:rPr kumimoji="0" lang="en-US" sz="11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9950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276600" y="6629400"/>
            <a:ext cx="5791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Court Technology Conference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Beach, CA – October 4</a:t>
            </a:r>
            <a:r>
              <a:rPr kumimoji="0" lang="en-US" sz="11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398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9F155-DAA2-44A5-9001-7F698EA40B96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FB107-BDDB-43F7-9EB1-042CC36A43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3992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276600" y="6629400"/>
            <a:ext cx="5791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Court Technology Conference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Beach, CA – October 4</a:t>
            </a:r>
            <a:r>
              <a:rPr kumimoji="0" lang="en-US" sz="11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37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276600" y="6629400"/>
            <a:ext cx="5791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Court Technology Conference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Beach, CA – October 4</a:t>
            </a:r>
            <a:r>
              <a:rPr kumimoji="0" lang="en-US" sz="11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2031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276600" y="6629400"/>
            <a:ext cx="5791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Court Technology Conference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Beach, CA – October 4</a:t>
            </a:r>
            <a:r>
              <a:rPr kumimoji="0" lang="en-US" sz="11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4031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9F155-DAA2-44A5-9001-7F698EA40B96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FB107-BDDB-43F7-9EB1-042CC36A43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929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9F155-DAA2-44A5-9001-7F698EA40B96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FB107-BDDB-43F7-9EB1-042CC36A43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22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9F155-DAA2-44A5-9001-7F698EA40B96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FB107-BDDB-43F7-9EB1-042CC36A43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4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9F155-DAA2-44A5-9001-7F698EA40B96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FB107-BDDB-43F7-9EB1-042CC36A43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730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9F155-DAA2-44A5-9001-7F698EA40B96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FB107-BDDB-43F7-9EB1-042CC36A43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11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9F155-DAA2-44A5-9001-7F698EA40B96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FB107-BDDB-43F7-9EB1-042CC36A43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195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9F155-DAA2-44A5-9001-7F698EA40B96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FB107-BDDB-43F7-9EB1-042CC36A43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54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9F155-DAA2-44A5-9001-7F698EA40B96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FB107-BDDB-43F7-9EB1-042CC36A43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279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8" r:id="rId20"/>
    <p:sldLayoutId id="2147483730" r:id="rId21"/>
    <p:sldLayoutId id="2147483731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bqjournal.com/cgi-bin/email_reporter.pl?staff=yes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1143000"/>
            <a:ext cx="8991600" cy="4571999"/>
          </a:xfrm>
        </p:spPr>
        <p:txBody>
          <a:bodyPr/>
          <a:lstStyle/>
          <a:p>
            <a:r>
              <a:rPr lang="en-US" sz="7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</a:t>
            </a:r>
            <a:r>
              <a:rPr lang="en-US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-everything</a:t>
            </a:r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b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The Good, the Bad and the Ugly </a:t>
            </a:r>
            <a:endParaRPr lang="en-US" sz="2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133600"/>
            <a:ext cx="8229600" cy="9144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Steve Prisoc, New Mexico Judiciary CIO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350" y="2971800"/>
            <a:ext cx="5124450" cy="3148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042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127750"/>
            <a:ext cx="2133600" cy="365125"/>
          </a:xfrm>
          <a:prstGeom prst="rect">
            <a:avLst/>
          </a:prstGeom>
        </p:spPr>
        <p:txBody>
          <a:bodyPr/>
          <a:lstStyle/>
          <a:p>
            <a:fld id="{99CFD6B0-C409-4D5A-9A69-6E1EEEB3D12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89916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Implementation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762000" y="1646237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04800" y="990600"/>
            <a:ext cx="9067800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85800"/>
            <a:ext cx="685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latin typeface="Arial Black" pitchFamily="34" charset="0"/>
              </a:rPr>
              <a:t>CMS Customization </a:t>
            </a:r>
            <a:endParaRPr lang="en-US" sz="4000" dirty="0"/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185126855"/>
              </p:ext>
            </p:extLst>
          </p:nvPr>
        </p:nvGraphicFramePr>
        <p:xfrm>
          <a:off x="685800" y="1600200"/>
          <a:ext cx="8001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9097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www.roadoutofdebt.com/wp-content/uploads/2011/11/the-scream.jpg"/>
          <p:cNvSpPr>
            <a:spLocks noChangeAspect="1" noChangeArrowheads="1"/>
          </p:cNvSpPr>
          <p:nvPr/>
        </p:nvSpPr>
        <p:spPr bwMode="auto">
          <a:xfrm>
            <a:off x="155575" y="-2057400"/>
            <a:ext cx="285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339902" y="2967335"/>
            <a:ext cx="64642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About Training?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940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74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9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127750"/>
            <a:ext cx="2133600" cy="365125"/>
          </a:xfrm>
          <a:prstGeom prst="rect">
            <a:avLst/>
          </a:prstGeom>
        </p:spPr>
        <p:txBody>
          <a:bodyPr/>
          <a:lstStyle/>
          <a:p>
            <a:fld id="{99CFD6B0-C409-4D5A-9A69-6E1EEEB3D12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44958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Background </a:t>
            </a:r>
            <a:r>
              <a:rPr lang="en-US" sz="3600" dirty="0" smtClean="0">
                <a:solidFill>
                  <a:schemeClr val="bg1"/>
                </a:solidFill>
              </a:rPr>
              <a:t>	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" y="1219200"/>
            <a:ext cx="8458200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cs typeface="Arial" pitchFamily="34" charset="0"/>
              </a:rPr>
              <a:t>In 2004, the AOC began exploring alternatives for raising funds for a multi-year project that would provide the infrastructure to support the Judiciary’s technical aspirations.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800" dirty="0" smtClean="0">
                <a:cs typeface="Arial" pitchFamily="34" charset="0"/>
              </a:rPr>
              <a:t>Legislative appropriation?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800" dirty="0" smtClean="0">
                <a:cs typeface="Arial" pitchFamily="34" charset="0"/>
              </a:rPr>
              <a:t>Increased court fees?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800" dirty="0" smtClean="0">
                <a:cs typeface="Arial" pitchFamily="34" charset="0"/>
              </a:rPr>
              <a:t>Redirect existing funding?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cs typeface="Arial" pitchFamily="34" charset="0"/>
              </a:rPr>
              <a:t>Obvious answer: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cs typeface="Arial" pitchFamily="34" charset="0"/>
              </a:rPr>
              <a:t>All of the above!</a:t>
            </a:r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" y="304800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Arial Black" pitchFamily="34" charset="0"/>
              </a:rPr>
              <a:t>What About Funding?</a:t>
            </a:r>
            <a:endParaRPr lang="en-US" sz="4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3714750"/>
            <a:ext cx="404812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910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44958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Background </a:t>
            </a:r>
            <a:r>
              <a:rPr lang="en-US" sz="3600" dirty="0" smtClean="0">
                <a:solidFill>
                  <a:schemeClr val="bg1"/>
                </a:solidFill>
              </a:rPr>
              <a:t>	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76400" y="228600"/>
            <a:ext cx="5867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Arial Black" pitchFamily="34" charset="0"/>
              </a:rPr>
              <a:t>Funding Actions</a:t>
            </a:r>
            <a:endParaRPr lang="en-US" sz="4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04800" y="1066800"/>
            <a:ext cx="5791200" cy="50292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Scoured IT budgets for funds to be redirected.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Garnered internal and external support, judiciary-wide, for needed legislative initiatives.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Made judicial IT the leading legislative initiative.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Talked to anyone who would listen on the importance of the initiative.</a:t>
            </a:r>
            <a:endParaRPr lang="en-US" sz="28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Established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 filing fees to support </a:t>
            </a:r>
            <a:r>
              <a:rPr lang="en-US" sz="2800" dirty="0" smtClean="0">
                <a:cs typeface="Arial" pitchFamily="34" charset="0"/>
              </a:rPr>
              <a:t> future e-initiatives.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cs typeface="Arial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28800"/>
            <a:ext cx="285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905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C:\Users\Steve\Desktop\Presentation\CTC Legislature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1733550"/>
            <a:ext cx="508000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1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2354" y="1524000"/>
            <a:ext cx="77724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Devised procedures that have made regular upgrades, maintenance and patches routine rather than disruptive.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Received an additional civil filing fee to sustain  continuing CMS implementation.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>
                <a:cs typeface="Arial" pitchFamily="34" charset="0"/>
              </a:rPr>
              <a:t>G</a:t>
            </a:r>
            <a:r>
              <a:rPr lang="en-US" sz="2800" dirty="0" smtClean="0">
                <a:cs typeface="Arial" pitchFamily="34" charset="0"/>
              </a:rPr>
              <a:t>ained significant support from the legislative and legal community in New Mexico.  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Adoption of e-filing in a manner that funds CMS software maintenance costs.</a:t>
            </a:r>
          </a:p>
          <a:p>
            <a:pPr marL="342900" indent="-342900">
              <a:spcAft>
                <a:spcPts val="600"/>
              </a:spcAft>
            </a:pP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916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Sustainability 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762000"/>
            <a:ext cx="693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 Sustainable IT Infrastructure</a:t>
            </a:r>
            <a:endParaRPr lang="en-US" sz="3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57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www.roadoutofdebt.com/wp-content/uploads/2011/11/the-scream.jpg"/>
          <p:cNvSpPr>
            <a:spLocks noChangeAspect="1" noChangeArrowheads="1"/>
          </p:cNvSpPr>
          <p:nvPr/>
        </p:nvSpPr>
        <p:spPr bwMode="auto">
          <a:xfrm>
            <a:off x="155575" y="-2057400"/>
            <a:ext cx="285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720458" y="2967335"/>
            <a:ext cx="57031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Paperless?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Paper-on-demand?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831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D6B0-C409-4D5A-9A69-6E1EEEB3D12A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19"/>
            <a:ext cx="9144000" cy="6889051"/>
          </a:xfrm>
        </p:spPr>
      </p:pic>
    </p:spTree>
    <p:extLst>
      <p:ext uri="{BB962C8B-B14F-4D97-AF65-F5344CB8AC3E}">
        <p14:creationId xmlns:p14="http://schemas.microsoft.com/office/powerpoint/2010/main" val="226791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2354" y="1524000"/>
            <a:ext cx="7772400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The idea of electronic documents is seductive, but the can be very expensive to implement successfully.</a:t>
            </a:r>
          </a:p>
          <a:p>
            <a:pPr marL="800100" lvl="1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The limitations of a statewide network must be considered.</a:t>
            </a:r>
          </a:p>
          <a:p>
            <a:pPr marL="1257300" lvl="2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Increase telecommunications capacity.</a:t>
            </a:r>
          </a:p>
          <a:p>
            <a:pPr marL="1257300" lvl="2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Implement a local “store and forward” scheme. 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Carefully consider document integrity and accessibility issues.</a:t>
            </a:r>
          </a:p>
          <a:p>
            <a:pPr marL="342900" indent="-342900">
              <a:spcAft>
                <a:spcPts val="600"/>
              </a:spcAft>
            </a:pP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916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Sustainability 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762000"/>
            <a:ext cx="693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Statewide E-documents</a:t>
            </a:r>
            <a:endParaRPr lang="en-US" sz="3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22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2354" y="914400"/>
            <a:ext cx="832924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Judges and clerks are accustomed to paper and paper filing systems and will be reluctant to eliminate them.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Reading digital documents online can slow document reviews.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Digital documents are typically harder to read than paper documents.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A system crash or power outage can make the virtual file room unavailable. 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While eliminating file storage can save money, the savings will almost certainly be offset by the ongoing maintenance and refresh costs associated with digital documents.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916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Sustainability 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2354" y="304800"/>
            <a:ext cx="77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Paperless or Paper-on-demand?</a:t>
            </a:r>
            <a:endParaRPr lang="en-US" sz="3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29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2354" y="1158419"/>
            <a:ext cx="832924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Documents are available statewide for judges who “ride circuit.”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A carefully built digital document system can incorporate redundancy that can eliminate file loss.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The Internet can provide a redundant path for judges and staff to access documents.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Documents associated with court events are a click away.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cs typeface="Arial" pitchFamily="34" charset="0"/>
              </a:rPr>
              <a:t>Public access to documents through kiosks or the Internet can be a significant revenue generator.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916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Sustainability 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2354" y="304800"/>
            <a:ext cx="8329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 Few Paper-on-demand Advantages</a:t>
            </a:r>
            <a:endParaRPr lang="en-US" sz="3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33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www.roadoutofdebt.com/wp-content/uploads/2011/11/the-scream.jpg"/>
          <p:cNvSpPr>
            <a:spLocks noChangeAspect="1" noChangeArrowheads="1"/>
          </p:cNvSpPr>
          <p:nvPr/>
        </p:nvSpPr>
        <p:spPr bwMode="auto">
          <a:xfrm>
            <a:off x="155575" y="-2057400"/>
            <a:ext cx="285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417524" y="2967335"/>
            <a:ext cx="6308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E-Filing is the Answer</a:t>
            </a:r>
            <a:endParaRPr lang="en-US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1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7200" y="-416598"/>
            <a:ext cx="5410199" cy="4302798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graphicFrame>
        <p:nvGraphicFramePr>
          <p:cNvPr id="5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9856717"/>
              </p:ext>
            </p:extLst>
          </p:nvPr>
        </p:nvGraphicFramePr>
        <p:xfrm>
          <a:off x="0" y="152400"/>
          <a:ext cx="92964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305118"/>
            <a:ext cx="5334000" cy="456882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E-Filing timeline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6" name="Picture 10" descr="http://www.millerbonded.com/images/projects/Bernalillio_County_Court_House.jpg"/>
          <p:cNvPicPr>
            <a:picLocks noChangeAspect="1" noChangeArrowheads="1"/>
          </p:cNvPicPr>
          <p:nvPr/>
        </p:nvPicPr>
        <p:blipFill>
          <a:blip r:embed="rId8" cstate="print"/>
          <a:srcRect r="8640"/>
          <a:stretch>
            <a:fillRect/>
          </a:stretch>
        </p:blipFill>
        <p:spPr bwMode="auto">
          <a:xfrm>
            <a:off x="3574539" y="3200400"/>
            <a:ext cx="5950461" cy="3657600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410653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/>
          </p:cNvSpPr>
          <p:nvPr/>
        </p:nvSpPr>
        <p:spPr bwMode="auto">
          <a:xfrm>
            <a:off x="685800" y="1252538"/>
            <a:ext cx="77724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en-US" sz="200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725" y="1905000"/>
            <a:ext cx="2831713" cy="188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21" y="1733550"/>
            <a:ext cx="3492979" cy="2817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81000"/>
            <a:ext cx="35306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175400" y="5124271"/>
            <a:ext cx="69780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Was E-filing Easy?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3027219"/>
            <a:ext cx="2495550" cy="173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22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90800" y="5505271"/>
            <a:ext cx="388677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Well, NO!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015" y="642997"/>
            <a:ext cx="3603585" cy="4919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567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Training for Filers Makes a Difference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z="2800" dirty="0"/>
              <a:t>With each new group of court districts that go live with e-filing, the overall rejection rate increases dramatically and then returns gradually to normal levels. </a:t>
            </a:r>
            <a:r>
              <a:rPr lang="en-US" sz="2800" dirty="0" smtClean="0"/>
              <a:t> 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smtClean="0"/>
              <a:t>As new </a:t>
            </a:r>
            <a:r>
              <a:rPr lang="en-US" sz="2800" dirty="0"/>
              <a:t>e-filers gain experience with the system, the rejection rates slowly return to normal.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smtClean="0"/>
              <a:t>Filers </a:t>
            </a:r>
            <a:r>
              <a:rPr lang="en-US" sz="2800" dirty="0"/>
              <a:t>who call for assistance are </a:t>
            </a:r>
            <a:r>
              <a:rPr lang="en-US" sz="2800" dirty="0" smtClean="0"/>
              <a:t>typically </a:t>
            </a:r>
            <a:r>
              <a:rPr lang="en-US" sz="2800" dirty="0"/>
              <a:t>those who have not taken advantage of any of the File and Serve training opportunities – online or in person. </a:t>
            </a:r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5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D6B0-C409-4D5A-9A69-6E1EEEB3D12A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771" y="0"/>
            <a:ext cx="59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6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D6B0-C409-4D5A-9A69-6E1EEEB3D12A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905000"/>
            <a:ext cx="7691718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70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Picture 1" descr="Description: http://joemonahansnewmexico.blogspot.com/abqsmallbannerinsid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268605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 rot="10800000" flipV="1">
            <a:off x="0" y="-336322"/>
            <a:ext cx="9144000" cy="701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Tuesday, July 06, 2010 </a:t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System Overload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hlinkClick r:id="rId3"/>
              </a:rPr>
              <a:t>By Scott Sandlin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It's not just the mercury that's going up this summer.  Tempers have flared in district court over filing procedures in the clerk's office at 2nd Judicial District Court. </a:t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Some of the friction is a result of policies put in place so the office could handle the same duties with fewer people.  One significant change says anyone filing pleadings must be at a window, not just in the clerk's office, at the 4 p.m. closing time in order to file….</a:t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Eventually, the infrastructure needed for electronic filing — now mandatory in federal court in both civil and criminal cases — will be phased in for the state's district courts.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A pilot program is already under way in Cibola and Sandoval counties, where almost 500 attorneys are now registered for civil e-filing. On July 1, the court started charging a nominal $6 filing fee. "The goal is to get everybody online, but that will take years," said Steve Prisoc, chief information officer for New Mexico state courts.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79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D6B0-C409-4D5A-9A69-6E1EEEB3D12A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771" y="0"/>
            <a:ext cx="59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11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84691299"/>
              </p:ext>
            </p:extLst>
          </p:nvPr>
        </p:nvGraphicFramePr>
        <p:xfrm>
          <a:off x="41565" y="558800"/>
          <a:ext cx="9067800" cy="591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173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www.roadoutofdebt.com/wp-content/uploads/2011/11/the-scream.jpg"/>
          <p:cNvSpPr>
            <a:spLocks noChangeAspect="1" noChangeArrowheads="1"/>
          </p:cNvSpPr>
          <p:nvPr/>
        </p:nvSpPr>
        <p:spPr bwMode="auto">
          <a:xfrm>
            <a:off x="155575" y="-2057400"/>
            <a:ext cx="285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8202" y="2967335"/>
            <a:ext cx="79676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Multi-Layered Governance 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Essential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1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Governance?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Facilitate </a:t>
            </a:r>
            <a:r>
              <a:rPr lang="en-US" dirty="0"/>
              <a:t>IT communication and collaboration between </a:t>
            </a:r>
            <a:r>
              <a:rPr lang="en-US" dirty="0" smtClean="0"/>
              <a:t>judicial entities</a:t>
            </a:r>
            <a:endParaRPr lang="en-US" dirty="0"/>
          </a:p>
          <a:p>
            <a:pPr lvl="0"/>
            <a:r>
              <a:rPr lang="en-US" dirty="0"/>
              <a:t>Encourage IT strategic alignment between </a:t>
            </a:r>
            <a:r>
              <a:rPr lang="en-US" dirty="0" smtClean="0"/>
              <a:t>judicial entities</a:t>
            </a:r>
            <a:endParaRPr lang="en-US" dirty="0"/>
          </a:p>
          <a:p>
            <a:pPr lvl="0"/>
            <a:r>
              <a:rPr lang="en-US" dirty="0" smtClean="0"/>
              <a:t>Deliver </a:t>
            </a:r>
            <a:r>
              <a:rPr lang="en-US" dirty="0"/>
              <a:t>real </a:t>
            </a:r>
            <a:r>
              <a:rPr lang="en-US" dirty="0" smtClean="0"/>
              <a:t>IT value </a:t>
            </a:r>
            <a:r>
              <a:rPr lang="en-US" dirty="0"/>
              <a:t>to stakeholders and citizens</a:t>
            </a:r>
          </a:p>
          <a:p>
            <a:pPr lvl="0"/>
            <a:r>
              <a:rPr lang="en-US" dirty="0" smtClean="0"/>
              <a:t>IT </a:t>
            </a:r>
            <a:r>
              <a:rPr lang="en-US" dirty="0"/>
              <a:t>Risk Management</a:t>
            </a:r>
          </a:p>
          <a:p>
            <a:pPr lvl="0"/>
            <a:r>
              <a:rPr lang="en-US" dirty="0" smtClean="0"/>
              <a:t>IT </a:t>
            </a:r>
            <a:r>
              <a:rPr lang="en-US" dirty="0"/>
              <a:t>performance management and accountability.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21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uviatech.com/sites/default/files/pictures/it-governance-cobi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33400"/>
            <a:ext cx="9067801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0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1638300"/>
            <a:ext cx="5543550" cy="358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32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914400"/>
            <a:ext cx="89916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en-US" sz="2200" b="1" dirty="0"/>
              <a:t>The Judicial Information Systems Council </a:t>
            </a:r>
            <a:r>
              <a:rPr lang="en-US" sz="2200" b="1" dirty="0" smtClean="0"/>
              <a:t>(JIFFY) </a:t>
            </a:r>
            <a:r>
              <a:rPr lang="en-US" sz="2200" dirty="0" smtClean="0"/>
              <a:t>is </a:t>
            </a:r>
            <a:r>
              <a:rPr lang="en-US" sz="2200" dirty="0"/>
              <a:t>a stakeholder-based governing body for judicial information technology.  The Council makes IT-related recommendations on rules, procedure, and statutory changes to the Supreme Court and also provides guidance for all JID activities.</a:t>
            </a:r>
            <a:endParaRPr lang="en-US" sz="2200" b="1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200" b="1" dirty="0" smtClean="0"/>
              <a:t>The </a:t>
            </a:r>
            <a:r>
              <a:rPr lang="en-US" sz="2200" b="1" dirty="0"/>
              <a:t>Odyssey Judges’ User Group</a:t>
            </a:r>
            <a:r>
              <a:rPr lang="en-US" sz="2200" dirty="0"/>
              <a:t> meets monthly to consider changes in case management, document management and e-filing procedures and policies for recommendation to the Judicial Information Systems Council.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200" b="1" dirty="0" smtClean="0"/>
              <a:t>The </a:t>
            </a:r>
            <a:r>
              <a:rPr lang="en-US" sz="2200" b="1" dirty="0"/>
              <a:t>Odyssey Steering Committee (OSC)</a:t>
            </a:r>
            <a:r>
              <a:rPr lang="en-US" sz="2200" dirty="0"/>
              <a:t> is made of up judges, court administrators, court clerks, JID staff and key judicial decision makers. This subcommittee of the Judicial Information Systems Council, which meets bi-monthly, provides direct governance over the Odyssey case management implementation project.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200" b="1" dirty="0" smtClean="0"/>
              <a:t>The Odyssey E-Filing/E-Documents </a:t>
            </a:r>
            <a:r>
              <a:rPr lang="en-US" sz="2200" b="1" dirty="0"/>
              <a:t>Committee</a:t>
            </a:r>
            <a:r>
              <a:rPr lang="en-US" sz="2200" dirty="0"/>
              <a:t> is made of up judges, AOC staff and court clerks. This subcommittee of the Judicial Information Systems Council meets monthly and is tasked with producing recommendations for implementing court e-filing and digital document management in New Mexico.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152400"/>
            <a:ext cx="822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  <a:latin typeface="Arial Black" pitchFamily="34" charset="0"/>
              </a:rPr>
              <a:t>E</a:t>
            </a:r>
            <a:r>
              <a:rPr lang="en-US" sz="4000" dirty="0" smtClean="0">
                <a:solidFill>
                  <a:srgbClr val="C00000"/>
                </a:solidFill>
                <a:latin typeface="Arial Black" pitchFamily="34" charset="0"/>
              </a:rPr>
              <a:t>-Gover</a:t>
            </a:r>
            <a:r>
              <a:rPr lang="en-US" sz="4000" dirty="0" smtClean="0">
                <a:solidFill>
                  <a:srgbClr val="C00000"/>
                </a:solidFill>
                <a:latin typeface="Arial Black" pitchFamily="34" charset="0"/>
              </a:rPr>
              <a:t>nance </a:t>
            </a:r>
            <a:r>
              <a:rPr lang="en-US" sz="4000" dirty="0" smtClean="0">
                <a:solidFill>
                  <a:srgbClr val="C00000"/>
                </a:solidFill>
                <a:latin typeface="Arial Black" pitchFamily="34" charset="0"/>
              </a:rPr>
              <a:t>Bodies</a:t>
            </a:r>
            <a:endParaRPr lang="en-US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23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462413821"/>
              </p:ext>
            </p:extLst>
          </p:nvPr>
        </p:nvGraphicFramePr>
        <p:xfrm>
          <a:off x="330896" y="1061177"/>
          <a:ext cx="8229600" cy="53396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966591" y="228600"/>
            <a:ext cx="69582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  <a:latin typeface="Arial Black" pitchFamily="34" charset="0"/>
              </a:rPr>
              <a:t>NM Governance History</a:t>
            </a:r>
            <a:endParaRPr lang="en-US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41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66590" y="228600"/>
            <a:ext cx="77964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  <a:latin typeface="Arial Black" pitchFamily="34" charset="0"/>
              </a:rPr>
              <a:t>Who Ultimately Governs?</a:t>
            </a:r>
            <a:endParaRPr lang="en-US" sz="4000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8731"/>
            <a:ext cx="9144000" cy="444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7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September 2012 JIFFY Agenda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70000" lnSpcReduction="20000"/>
          </a:bodyPr>
          <a:lstStyle/>
          <a:p>
            <a:endParaRPr lang="en-US" dirty="0"/>
          </a:p>
          <a:p>
            <a:r>
              <a:rPr lang="en-US" dirty="0"/>
              <a:t>I. Budget and Revenue </a:t>
            </a:r>
          </a:p>
          <a:p>
            <a:pPr marL="1657350" lvl="3" indent="-285750">
              <a:buFont typeface="Arial" pitchFamily="34" charset="0"/>
              <a:buChar char="•"/>
            </a:pPr>
            <a:r>
              <a:rPr lang="en-US" dirty="0"/>
              <a:t>JID Revenue Pipeline Report (handout)</a:t>
            </a:r>
          </a:p>
          <a:p>
            <a:r>
              <a:rPr lang="en-US" dirty="0"/>
              <a:t>II. JIFFY Subcommittee Activities </a:t>
            </a:r>
          </a:p>
          <a:p>
            <a:pPr marL="1657350" lvl="3" indent="-285750">
              <a:buFont typeface="Arial" pitchFamily="34" charset="0"/>
              <a:buChar char="•"/>
            </a:pPr>
            <a:r>
              <a:rPr lang="en-US" dirty="0"/>
              <a:t>Odyssey Charge Code Committee – Judge Mitchell</a:t>
            </a:r>
          </a:p>
          <a:p>
            <a:pPr marL="1657350" lvl="3" indent="-285750">
              <a:buFont typeface="Arial" pitchFamily="34" charset="0"/>
              <a:buChar char="•"/>
            </a:pPr>
            <a:r>
              <a:rPr lang="en-US" dirty="0"/>
              <a:t>Judges User Group – Judge Mitchell</a:t>
            </a:r>
          </a:p>
          <a:p>
            <a:pPr marL="1657350" lvl="3" indent="-285750">
              <a:buFont typeface="Arial" pitchFamily="34" charset="0"/>
              <a:buChar char="•"/>
            </a:pPr>
            <a:r>
              <a:rPr lang="en-US" dirty="0"/>
              <a:t>Odyssey Steering Committee – Judge Mitchell</a:t>
            </a:r>
          </a:p>
          <a:p>
            <a:r>
              <a:rPr lang="en-US" dirty="0"/>
              <a:t>III. CIO Report</a:t>
            </a:r>
          </a:p>
          <a:p>
            <a:r>
              <a:rPr lang="en-US" dirty="0"/>
              <a:t>IV. Purchase Requests</a:t>
            </a:r>
          </a:p>
          <a:p>
            <a:pPr marL="1657350" lvl="3" indent="-285750">
              <a:buFont typeface="Arial" pitchFamily="34" charset="0"/>
              <a:buChar char="•"/>
            </a:pPr>
            <a:r>
              <a:rPr lang="en-US" dirty="0"/>
              <a:t>Request by JID to purchase server for Court of Appeals in Albuquerque – Steve Prisoc</a:t>
            </a:r>
          </a:p>
          <a:p>
            <a:pPr marL="1657350" lvl="3" indent="-285750">
              <a:buFont typeface="Arial" pitchFamily="34" charset="0"/>
              <a:buChar char="•"/>
            </a:pPr>
            <a:r>
              <a:rPr lang="en-US" dirty="0"/>
              <a:t>Thirteenth JDC purchase request – Jamie Goldberg</a:t>
            </a:r>
          </a:p>
          <a:p>
            <a:r>
              <a:rPr lang="en-US" dirty="0"/>
              <a:t>V. Review and Approval</a:t>
            </a:r>
          </a:p>
          <a:p>
            <a:pPr marL="1657350" lvl="3" indent="-285750">
              <a:buFont typeface="Arial" pitchFamily="34" charset="0"/>
              <a:buChar char="•"/>
            </a:pPr>
            <a:r>
              <a:rPr lang="en-US" dirty="0"/>
              <a:t>Presentation on Century Link proposal on hosting the JID Odyssey Hot Site – Steve Prisoc</a:t>
            </a:r>
          </a:p>
          <a:p>
            <a:pPr marL="1657350" lvl="3" indent="-285750">
              <a:buFont typeface="Arial" pitchFamily="34" charset="0"/>
              <a:buChar char="•"/>
            </a:pPr>
            <a:r>
              <a:rPr lang="en-US" dirty="0"/>
              <a:t>Discussion on display of protective orders – Renee </a:t>
            </a:r>
            <a:r>
              <a:rPr lang="en-US" dirty="0" err="1"/>
              <a:t>Cascio</a:t>
            </a:r>
            <a:endParaRPr lang="en-US" dirty="0"/>
          </a:p>
          <a:p>
            <a:r>
              <a:rPr lang="en-US" dirty="0"/>
              <a:t>VI. Future Meetings - The next meeting will be held on Thursday, October 18, 9:30 a.m., at the Judicial Information Division</a:t>
            </a:r>
          </a:p>
          <a:p>
            <a:r>
              <a:rPr lang="en-US" dirty="0"/>
              <a:t>VII. Additional Attachments</a:t>
            </a:r>
          </a:p>
          <a:p>
            <a:pPr marL="1657350" lvl="3" indent="-285750">
              <a:buFont typeface="Arial" pitchFamily="34" charset="0"/>
              <a:buChar char="•"/>
            </a:pPr>
            <a:r>
              <a:rPr lang="en-US" dirty="0"/>
              <a:t>JIFFY Project Status Reports (additionalitem1.pdf)</a:t>
            </a:r>
          </a:p>
          <a:p>
            <a:r>
              <a:rPr lang="en-US" dirty="0"/>
              <a:t>VIII. Adjourn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76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D6B0-C409-4D5A-9A69-6E1EEEB3D12A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26" name="Picture 2" descr="C:\Users\Steve\Desktop\Presentation\2nd after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41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Does IT Governance Mean?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1305342"/>
            <a:ext cx="7924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MIT Sloan Management Center for Information Systems Research: </a:t>
            </a:r>
            <a:endParaRPr lang="en-US" sz="3200" b="1" dirty="0" smtClean="0"/>
          </a:p>
          <a:p>
            <a:endParaRPr lang="en-US" sz="3200" b="1" dirty="0"/>
          </a:p>
          <a:p>
            <a:r>
              <a:rPr lang="en-US" sz="3200" dirty="0" smtClean="0"/>
              <a:t>We </a:t>
            </a:r>
            <a:r>
              <a:rPr lang="en-US" sz="3200" dirty="0"/>
              <a:t>define IT governance as a framework for decision rights and accountability to encourage desirable behavior in the use of IT. This definition distinguishes governance from IT management. </a:t>
            </a:r>
          </a:p>
        </p:txBody>
      </p:sp>
    </p:spTree>
    <p:extLst>
      <p:ext uri="{BB962C8B-B14F-4D97-AF65-F5344CB8AC3E}">
        <p14:creationId xmlns:p14="http://schemas.microsoft.com/office/powerpoint/2010/main" val="233920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Court Definition of IT Governance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1305342"/>
            <a:ext cx="7924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Washington State AOC: </a:t>
            </a:r>
          </a:p>
          <a:p>
            <a:endParaRPr lang="en-US" sz="3200" b="1" dirty="0"/>
          </a:p>
          <a:p>
            <a:r>
              <a:rPr lang="en-US" sz="3200" dirty="0"/>
              <a:t>For purposes of this policy, “IT governance” is defined as a structure for the JIS governing bodies to classify requests and apply criteria and thresholds to deliver the most value for IT investment decisions. </a:t>
            </a:r>
          </a:p>
        </p:txBody>
      </p:sp>
    </p:spTree>
    <p:extLst>
      <p:ext uri="{BB962C8B-B14F-4D97-AF65-F5344CB8AC3E}">
        <p14:creationId xmlns:p14="http://schemas.microsoft.com/office/powerpoint/2010/main" val="274908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0678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Court CIO’s Definition of IT Governance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1565970"/>
            <a:ext cx="7924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NM Judiciary CIO: </a:t>
            </a:r>
          </a:p>
          <a:p>
            <a:endParaRPr lang="en-US" sz="3200" b="1" dirty="0"/>
          </a:p>
          <a:p>
            <a:r>
              <a:rPr lang="en-US" sz="3200" dirty="0"/>
              <a:t>Governance is the process whereby blame for IT failures is shared by all , thus giving the CIO cover for his mistakes.</a:t>
            </a:r>
          </a:p>
        </p:txBody>
      </p:sp>
    </p:spTree>
    <p:extLst>
      <p:ext uri="{BB962C8B-B14F-4D97-AF65-F5344CB8AC3E}">
        <p14:creationId xmlns:p14="http://schemas.microsoft.com/office/powerpoint/2010/main" val="173992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775" y="2057400"/>
            <a:ext cx="388302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89916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Key Success Factors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0" y="1524000"/>
            <a:ext cx="9144000" cy="3962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rial" pitchFamily="34" charset="0"/>
              </a:rPr>
              <a:t>Multi-layered governance that includes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rial" pitchFamily="34" charset="0"/>
              </a:rPr>
              <a:t> all internal and external stakeholders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rial" pitchFamily="34" charset="0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rial" pitchFamily="34" charset="0"/>
              </a:rPr>
              <a:t>Support at the highest levels of the Judiciary.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rial" pitchFamily="34" charset="0"/>
              </a:rPr>
              <a:t>Experienced, committed staff.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rial" pitchFamily="34" charset="0"/>
              </a:rPr>
              <a:t>A competent, responsive CMS provider.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rial" pitchFamily="34" charset="0"/>
              </a:rPr>
              <a:t>Solid support from the user community.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rial" pitchFamily="34" charset="0"/>
              </a:rPr>
              <a:t>Detailed, hands-on project management.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dirty="0" smtClean="0">
                <a:latin typeface="+mj-lt"/>
                <a:cs typeface="Arial" pitchFamily="34" charset="0"/>
              </a:rPr>
              <a:t>Regular performance reporting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rial" pitchFamily="34" charset="0"/>
              </a:rPr>
              <a:t>Adaptive approach to project management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685800"/>
            <a:ext cx="64427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Supporting Success Factors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75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916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Adaptive Management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975854292"/>
              </p:ext>
            </p:extLst>
          </p:nvPr>
        </p:nvGraphicFramePr>
        <p:xfrm>
          <a:off x="1066800" y="1143000"/>
          <a:ext cx="68580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92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89916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Key Success Factors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81000" y="1981200"/>
            <a:ext cx="9144000" cy="3962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dirty="0" smtClean="0">
                <a:latin typeface="+mj-lt"/>
                <a:cs typeface="Arial" pitchFamily="34" charset="0"/>
              </a:rPr>
              <a:t>E-Payments for magistrate courts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rial" pitchFamily="34" charset="0"/>
              </a:rPr>
              <a:t>E-Citations from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Arial" pitchFamily="34" charset="0"/>
              </a:rPr>
              <a:t> LEA to court CMS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dirty="0" smtClean="0">
                <a:latin typeface="+mj-lt"/>
                <a:cs typeface="Arial" pitchFamily="34" charset="0"/>
              </a:rPr>
              <a:t>E-Justice for self-represented filers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dirty="0" smtClean="0">
                <a:latin typeface="+mj-lt"/>
                <a:cs typeface="Arial" pitchFamily="34" charset="0"/>
              </a:rPr>
              <a:t>E-Jury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cs typeface="Arial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685800"/>
            <a:ext cx="61606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More Judiciary E-Initiatives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05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152400" y="2057400"/>
            <a:ext cx="8077200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More Information Call:</a:t>
            </a:r>
          </a:p>
          <a:p>
            <a:pPr algn="r"/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Steve Prisoc, Judiciary CIO, 505-476-6901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41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409" y="2133600"/>
            <a:ext cx="2744788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C:\Users\maury.mitchell.ACJIC\AppData\Local\Microsoft\Windows\Temporary Internet Files\Content.IE5\ETDJR41E\MC900441498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732" y="-228600"/>
            <a:ext cx="2770668" cy="245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46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www.roadoutofdebt.com/wp-content/uploads/2011/11/the-scream.jpg"/>
          <p:cNvSpPr>
            <a:spLocks noChangeAspect="1" noChangeArrowheads="1"/>
          </p:cNvSpPr>
          <p:nvPr/>
        </p:nvSpPr>
        <p:spPr bwMode="auto">
          <a:xfrm>
            <a:off x="155575" y="-2057400"/>
            <a:ext cx="285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510469" y="2967335"/>
            <a:ext cx="61230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Solid, Robust CMS 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the Foundation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941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143" y="1600201"/>
            <a:ext cx="4272857" cy="4375640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44958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Background 	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76200" y="1074241"/>
            <a:ext cx="5257800" cy="4564559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400" b="1" dirty="0" smtClean="0">
                <a:latin typeface="+mj-lt"/>
                <a:cs typeface="Arial" pitchFamily="34" charset="0"/>
              </a:rPr>
              <a:t>In 2004, it became apparent that the New Mexico Judiciary needed a new statewide case management system. </a:t>
            </a:r>
          </a:p>
          <a:p>
            <a:pPr marL="742950" lvl="2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400" dirty="0" smtClean="0">
                <a:latin typeface="+mj-lt"/>
                <a:cs typeface="Arial" pitchFamily="34" charset="0"/>
              </a:rPr>
              <a:t>The legacy CMS, purchased in 1993, was not adequate for judicial needs and the vendor had no serious plans for an upgrade that would meet our needs.</a:t>
            </a:r>
          </a:p>
          <a:p>
            <a:pPr marL="742950" lvl="2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400" dirty="0" smtClean="0">
                <a:latin typeface="+mj-lt"/>
                <a:cs typeface="Arial" pitchFamily="34" charset="0"/>
              </a:rPr>
              <a:t>The Judiciary desired an application that would serve as basis for e-filing, e-documents, e-payments, in short, e-everything. </a:t>
            </a:r>
            <a:endParaRPr lang="en-US" sz="2400" dirty="0">
              <a:latin typeface="+mj-lt"/>
              <a:cs typeface="Arial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" y="304800"/>
            <a:ext cx="7848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Arial Black" pitchFamily="34" charset="0"/>
              </a:rPr>
              <a:t>The Need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83850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311900" y="2647062"/>
            <a:ext cx="2070100" cy="16963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483100" y="2279020"/>
            <a:ext cx="2070100" cy="168338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654300" y="1904325"/>
            <a:ext cx="2070100" cy="1736452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762000" y="1523999"/>
            <a:ext cx="2072613" cy="16100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127750"/>
            <a:ext cx="2133600" cy="365125"/>
          </a:xfrm>
          <a:prstGeom prst="rect">
            <a:avLst/>
          </a:prstGeom>
        </p:spPr>
        <p:txBody>
          <a:bodyPr/>
          <a:lstStyle/>
          <a:p>
            <a:fld id="{99CFD6B0-C409-4D5A-9A69-6E1EEEB3D12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89916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dirty="0" smtClean="0">
                <a:solidFill>
                  <a:schemeClr val="bg1"/>
                </a:solidFill>
              </a:rPr>
              <a:t>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629400" y="2769892"/>
            <a:ext cx="1834915" cy="15735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6838" tIns="47625" rIns="96838" bIns="47625">
            <a:spAutoFit/>
          </a:bodyPr>
          <a:lstStyle/>
          <a:p>
            <a:pPr lvl="0"/>
            <a:r>
              <a:rPr lang="en-US" sz="1600" b="1" dirty="0">
                <a:latin typeface="Arial" pitchFamily="34" charset="0"/>
                <a:cs typeface="Arial" pitchFamily="34" charset="0"/>
              </a:rPr>
              <a:t>Are there vendors that have the capacity to develop a system for us? 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737635" y="2388892"/>
            <a:ext cx="1739365" cy="15735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6838" tIns="47625" rIns="96838" bIns="47625">
            <a:spAutoFit/>
          </a:bodyPr>
          <a:lstStyle/>
          <a:p>
            <a:pPr lvl="0"/>
            <a:r>
              <a:rPr lang="en-US" sz="1600" b="1" dirty="0">
                <a:latin typeface="Arial" pitchFamily="34" charset="0"/>
                <a:cs typeface="Arial" pitchFamily="34" charset="0"/>
              </a:rPr>
              <a:t>What is available to purchase in the case management market place?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6553200" y="2468881"/>
            <a:ext cx="228600" cy="1219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920471" y="2067269"/>
            <a:ext cx="1727729" cy="15735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6838" tIns="47625" rIns="96838" bIns="47625">
            <a:spAutoFit/>
          </a:bodyPr>
          <a:lstStyle/>
          <a:p>
            <a:pPr lvl="0"/>
            <a:r>
              <a:rPr lang="en-US" sz="1600" b="1" dirty="0">
                <a:latin typeface="Arial" pitchFamily="34" charset="0"/>
                <a:cs typeface="Arial" pitchFamily="34" charset="0"/>
              </a:rPr>
              <a:t>Do we have the internal capacity to build a system for the NM Judiciary?</a:t>
            </a:r>
            <a:endParaRPr lang="en-US" sz="1600" dirty="0"/>
          </a:p>
        </p:txBody>
      </p:sp>
      <p:sp>
        <p:nvSpPr>
          <p:cNvPr id="14" name="Right Arrow 13"/>
          <p:cNvSpPr/>
          <p:nvPr/>
        </p:nvSpPr>
        <p:spPr>
          <a:xfrm>
            <a:off x="4724400" y="2116016"/>
            <a:ext cx="228600" cy="1219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958101" y="1711324"/>
            <a:ext cx="1745262" cy="13272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6838" tIns="47625" rIns="96838" bIns="47625">
            <a:spAutoFit/>
          </a:bodyPr>
          <a:lstStyle/>
          <a:p>
            <a:pPr lvl="0"/>
            <a:r>
              <a:rPr lang="en-US" sz="1600" b="1" dirty="0">
                <a:latin typeface="Arial" pitchFamily="34" charset="0"/>
                <a:cs typeface="Arial" pitchFamily="34" charset="0"/>
              </a:rPr>
              <a:t>What are the specific functional case management requirements?</a:t>
            </a:r>
            <a:endParaRPr lang="en-US" sz="1600" dirty="0"/>
          </a:p>
        </p:txBody>
      </p:sp>
      <p:sp>
        <p:nvSpPr>
          <p:cNvPr id="18" name="Right Arrow 17"/>
          <p:cNvSpPr/>
          <p:nvPr/>
        </p:nvSpPr>
        <p:spPr>
          <a:xfrm>
            <a:off x="2840134" y="1730329"/>
            <a:ext cx="228600" cy="1219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41162" y="762000"/>
            <a:ext cx="8421838" cy="6501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6838" tIns="47625" rIns="96838" bIns="47625">
            <a:spAutoFit/>
          </a:bodyPr>
          <a:lstStyle/>
          <a:p>
            <a:pPr defTabSz="1008063"/>
            <a:r>
              <a:rPr lang="en-US" sz="3600" b="1" dirty="0" smtClean="0">
                <a:solidFill>
                  <a:srgbClr val="000000"/>
                </a:solidFill>
                <a:latin typeface="Arial" charset="0"/>
              </a:rPr>
              <a:t>Planning Process</a:t>
            </a:r>
            <a:endParaRPr lang="en-US" sz="3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90600" y="3581400"/>
            <a:ext cx="1828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dirty="0">
                <a:latin typeface="Arial" pitchFamily="34" charset="0"/>
                <a:cs typeface="Arial" pitchFamily="34" charset="0"/>
              </a:rPr>
              <a:t>Staff documented exhaustive requirements.</a:t>
            </a:r>
            <a:endParaRPr lang="en-US" sz="1400" dirty="0"/>
          </a:p>
        </p:txBody>
      </p:sp>
      <p:sp>
        <p:nvSpPr>
          <p:cNvPr id="30" name="Rectangle 29"/>
          <p:cNvSpPr/>
          <p:nvPr/>
        </p:nvSpPr>
        <p:spPr>
          <a:xfrm>
            <a:off x="2719966" y="4114800"/>
            <a:ext cx="20337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dirty="0">
                <a:latin typeface="Arial" pitchFamily="34" charset="0"/>
                <a:cs typeface="Arial" pitchFamily="34" charset="0"/>
              </a:rPr>
              <a:t>Directed our development team to create Java-based CMS case initiation and disposition modules. </a:t>
            </a:r>
            <a:endParaRPr lang="en-US" sz="1400" dirty="0"/>
          </a:p>
        </p:txBody>
      </p:sp>
      <p:sp>
        <p:nvSpPr>
          <p:cNvPr id="32" name="Rectangle 31"/>
          <p:cNvSpPr/>
          <p:nvPr/>
        </p:nvSpPr>
        <p:spPr>
          <a:xfrm>
            <a:off x="4665784" y="4419600"/>
            <a:ext cx="1828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dirty="0">
                <a:latin typeface="Arial" pitchFamily="34" charset="0"/>
                <a:cs typeface="Arial" pitchFamily="34" charset="0"/>
              </a:rPr>
              <a:t>Researched CMS vendors and successful jurisdictions.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7315200" y="4343399"/>
            <a:ext cx="0" cy="5334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6570784" y="4800600"/>
            <a:ext cx="1828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dirty="0">
                <a:latin typeface="Arial" pitchFamily="34" charset="0"/>
                <a:cs typeface="Arial" pitchFamily="34" charset="0"/>
              </a:rPr>
              <a:t>This approach is risky and potentially expensive.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2743200" y="0"/>
            <a:ext cx="63246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#3: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Polk County, IA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5410200" y="3962400"/>
            <a:ext cx="0" cy="5334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657600" y="3640016"/>
            <a:ext cx="0" cy="5334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1676400" y="3124200"/>
            <a:ext cx="0" cy="5334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363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685800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latin typeface="Arial Black" pitchFamily="34" charset="0"/>
              </a:rPr>
              <a:t>Due Diligence</a:t>
            </a:r>
            <a:endParaRPr lang="en-US" sz="4000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916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Planning and Analysis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52400" y="1828800"/>
            <a:ext cx="8229600" cy="6172200"/>
          </a:xfrm>
          <a:prstGeom prst="rect">
            <a:avLst/>
          </a:prstGeom>
        </p:spPr>
        <p:txBody>
          <a:bodyPr>
            <a:noAutofit/>
          </a:bodyPr>
          <a:lstStyle/>
          <a:p>
            <a:pPr marR="0" lvl="1" indent="-4572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Arial" pitchFamily="34" charset="0"/>
              </a:rPr>
              <a:t>Released CMS RFI in 2006;13 vendors responded.</a:t>
            </a:r>
          </a:p>
          <a:p>
            <a:pPr marR="0" lvl="1" indent="-4572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Arial" pitchFamily="34" charset="0"/>
              </a:rPr>
              <a:t>In 2006, teams of stakeholders conducted structured visits to leading case management vendors and comparable state courts. </a:t>
            </a:r>
          </a:p>
          <a:p>
            <a:pPr marR="0" lvl="1" indent="-4572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Arial" pitchFamily="34" charset="0"/>
              </a:rPr>
              <a:t>Based on analysis, site visits and RFI responses, staff refined requirements and issued an RFP in 2007.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731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127750"/>
            <a:ext cx="2133600" cy="365125"/>
          </a:xfrm>
          <a:prstGeom prst="rect">
            <a:avLst/>
          </a:prstGeom>
        </p:spPr>
        <p:txBody>
          <a:bodyPr/>
          <a:lstStyle/>
          <a:p>
            <a:fld id="{99CFD6B0-C409-4D5A-9A69-6E1EEEB3D12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89916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Implementation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90600" y="457200"/>
            <a:ext cx="90678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RFP, Contract, Customization</a:t>
            </a:r>
            <a:endParaRPr kumimoji="0" lang="en-US" sz="4800" b="1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14400" y="1646237"/>
            <a:ext cx="6858000" cy="452596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lvl="1"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latin typeface="+mj-lt"/>
                <a:cs typeface="Arial" pitchFamily="34" charset="0"/>
              </a:rPr>
              <a:t>An RFP was released in May of 2007:</a:t>
            </a:r>
          </a:p>
          <a:p>
            <a:pPr marL="857250" lvl="2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800" dirty="0" smtClean="0">
                <a:latin typeface="+mj-lt"/>
                <a:cs typeface="Arial" pitchFamily="34" charset="0"/>
              </a:rPr>
              <a:t>The AOC received proposals in June of 2007. </a:t>
            </a:r>
          </a:p>
          <a:p>
            <a:pPr marL="857250" lvl="2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800" dirty="0" smtClean="0">
                <a:latin typeface="+mj-lt"/>
                <a:cs typeface="Arial" pitchFamily="34" charset="0"/>
              </a:rPr>
              <a:t>In July 2007, after finalist bidder presentations that included more than 150 evaluators from all parts of the State, a contract for a new CMS was awarded to Tyler Technologies. </a:t>
            </a:r>
          </a:p>
          <a:p>
            <a:pPr marL="857250" lvl="2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800" dirty="0" smtClean="0">
                <a:latin typeface="+mj-lt"/>
                <a:cs typeface="Arial" pitchFamily="34" charset="0"/>
              </a:rPr>
              <a:t>A contract with Tyler for their Odyssey CMS was executed in January of 2008.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7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1141</TotalTime>
  <Words>1680</Words>
  <Application>Microsoft Office PowerPoint</Application>
  <PresentationFormat>On-screen Show (4:3)</PresentationFormat>
  <Paragraphs>244</Paragraphs>
  <Slides>47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E-everything  The Good, the Bad and the Ugly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E-Filing timeline</vt:lpstr>
      <vt:lpstr>PowerPoint Presentation</vt:lpstr>
      <vt:lpstr>PowerPoint Presentation</vt:lpstr>
      <vt:lpstr>Training for Filers Makes a Difference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Governance?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September 2012 JIFFY Agenda</vt:lpstr>
      <vt:lpstr>What Does IT Governance Mean?</vt:lpstr>
      <vt:lpstr>A Court Definition of IT Governance</vt:lpstr>
      <vt:lpstr>A Court CIO’s Definition of IT Governance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sprisoc</dc:creator>
  <cp:lastModifiedBy>Steve</cp:lastModifiedBy>
  <cp:revision>79</cp:revision>
  <dcterms:created xsi:type="dcterms:W3CDTF">2012-08-27T19:48:19Z</dcterms:created>
  <dcterms:modified xsi:type="dcterms:W3CDTF">2012-10-06T20:17:59Z</dcterms:modified>
</cp:coreProperties>
</file>